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92" r:id="rId2"/>
  </p:sldMasterIdLst>
  <p:notesMasterIdLst>
    <p:notesMasterId r:id="rId29"/>
  </p:notesMasterIdLst>
  <p:sldIdLst>
    <p:sldId id="256" r:id="rId3"/>
    <p:sldId id="257" r:id="rId4"/>
    <p:sldId id="258" r:id="rId5"/>
    <p:sldId id="273" r:id="rId6"/>
    <p:sldId id="259" r:id="rId7"/>
    <p:sldId id="260" r:id="rId8"/>
    <p:sldId id="263" r:id="rId9"/>
    <p:sldId id="261" r:id="rId10"/>
    <p:sldId id="262" r:id="rId11"/>
    <p:sldId id="266" r:id="rId12"/>
    <p:sldId id="267" r:id="rId13"/>
    <p:sldId id="276" r:id="rId14"/>
    <p:sldId id="269" r:id="rId15"/>
    <p:sldId id="279" r:id="rId16"/>
    <p:sldId id="268" r:id="rId17"/>
    <p:sldId id="270" r:id="rId18"/>
    <p:sldId id="271" r:id="rId19"/>
    <p:sldId id="277" r:id="rId20"/>
    <p:sldId id="274" r:id="rId21"/>
    <p:sldId id="280" r:id="rId22"/>
    <p:sldId id="281" r:id="rId23"/>
    <p:sldId id="275" r:id="rId24"/>
    <p:sldId id="278" r:id="rId25"/>
    <p:sldId id="264" r:id="rId26"/>
    <p:sldId id="272"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A5D"/>
    <a:srgbClr val="0073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15"/>
    <p:restoredTop sz="71163"/>
  </p:normalViewPr>
  <p:slideViewPr>
    <p:cSldViewPr snapToGrid="0" snapToObjects="1">
      <p:cViewPr varScale="1">
        <p:scale>
          <a:sx n="64" d="100"/>
          <a:sy n="64" d="100"/>
        </p:scale>
        <p:origin x="192" y="10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9.svg"/></Relationships>
</file>

<file path=ppt/diagrams/_rels/data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46.png"/><Relationship Id="rId7" Type="http://schemas.openxmlformats.org/officeDocument/2006/relationships/image" Target="../media/image67.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6.svg"/><Relationship Id="rId5" Type="http://schemas.openxmlformats.org/officeDocument/2006/relationships/image" Target="../media/image32.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9.svg"/></Relationships>
</file>

<file path=ppt/diagrams/_rels/drawing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46.png"/><Relationship Id="rId7" Type="http://schemas.openxmlformats.org/officeDocument/2006/relationships/image" Target="../media/image67.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6.svg"/><Relationship Id="rId5" Type="http://schemas.openxmlformats.org/officeDocument/2006/relationships/image" Target="../media/image32.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D49FC3-73A1-4CA1-A2BC-C500C154BFE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35C73D3-73BD-4040-8ACD-E54D4DAA8EC5}">
      <dgm:prSet/>
      <dgm:spPr/>
      <dgm:t>
        <a:bodyPr/>
        <a:lstStyle/>
        <a:p>
          <a:pPr>
            <a:lnSpc>
              <a:spcPct val="100000"/>
            </a:lnSpc>
          </a:pPr>
          <a:r>
            <a:rPr lang="en-US"/>
            <a:t>In recent years, California has experienced some of the most destructive wildfires in its history. The escalation in wildfire frequency, intensity, and duration is becoming a critical concern, with significant implications for public safety, ecological health, and economic stability.</a:t>
          </a:r>
        </a:p>
      </dgm:t>
    </dgm:pt>
    <dgm:pt modelId="{85913735-4536-482D-B0EE-D80E69F05632}" type="parTrans" cxnId="{2954C406-3A6E-4A29-9B05-E86CA42A8153}">
      <dgm:prSet/>
      <dgm:spPr/>
      <dgm:t>
        <a:bodyPr/>
        <a:lstStyle/>
        <a:p>
          <a:endParaRPr lang="en-US"/>
        </a:p>
      </dgm:t>
    </dgm:pt>
    <dgm:pt modelId="{801564E7-A008-443B-B753-E9409951BAF0}" type="sibTrans" cxnId="{2954C406-3A6E-4A29-9B05-E86CA42A8153}">
      <dgm:prSet/>
      <dgm:spPr/>
      <dgm:t>
        <a:bodyPr/>
        <a:lstStyle/>
        <a:p>
          <a:pPr>
            <a:lnSpc>
              <a:spcPct val="100000"/>
            </a:lnSpc>
          </a:pPr>
          <a:endParaRPr lang="en-US"/>
        </a:p>
      </dgm:t>
    </dgm:pt>
    <dgm:pt modelId="{C2C45F5A-6B5D-4E77-9FE9-3AB758D40294}">
      <dgm:prSet/>
      <dgm:spPr/>
      <dgm:t>
        <a:bodyPr/>
        <a:lstStyle/>
        <a:p>
          <a:pPr>
            <a:lnSpc>
              <a:spcPct val="100000"/>
            </a:lnSpc>
          </a:pPr>
          <a:r>
            <a:rPr lang="en-US"/>
            <a:t>Challenges in wildfire prediction stem from the dynamic interplay of climate factors and geographic variables. Accurately integrating diverse data sets, including temperature, precipitation, and spatial information, is critical for developing reliable predictive models.</a:t>
          </a:r>
        </a:p>
      </dgm:t>
    </dgm:pt>
    <dgm:pt modelId="{7FFA3D18-FDD2-4F97-9E98-431DFBBB3F63}" type="parTrans" cxnId="{173EDF9C-8DCA-4F64-BA6F-0FC1D5B7C08E}">
      <dgm:prSet/>
      <dgm:spPr/>
      <dgm:t>
        <a:bodyPr/>
        <a:lstStyle/>
        <a:p>
          <a:endParaRPr lang="en-US"/>
        </a:p>
      </dgm:t>
    </dgm:pt>
    <dgm:pt modelId="{9EECC3E9-CE4B-47BE-92A2-B305B10A2C2E}" type="sibTrans" cxnId="{173EDF9C-8DCA-4F64-BA6F-0FC1D5B7C08E}">
      <dgm:prSet/>
      <dgm:spPr/>
      <dgm:t>
        <a:bodyPr/>
        <a:lstStyle/>
        <a:p>
          <a:endParaRPr lang="en-US"/>
        </a:p>
      </dgm:t>
    </dgm:pt>
    <dgm:pt modelId="{7A7DE8AC-7F60-403C-9904-E1FF9C8ADB5A}" type="pres">
      <dgm:prSet presAssocID="{D1D49FC3-73A1-4CA1-A2BC-C500C154BFEF}" presName="root" presStyleCnt="0">
        <dgm:presLayoutVars>
          <dgm:dir/>
          <dgm:resizeHandles val="exact"/>
        </dgm:presLayoutVars>
      </dgm:prSet>
      <dgm:spPr/>
    </dgm:pt>
    <dgm:pt modelId="{67A756EB-ECAD-4821-A16F-ADFAED6A5EA9}" type="pres">
      <dgm:prSet presAssocID="{D1D49FC3-73A1-4CA1-A2BC-C500C154BFEF}" presName="container" presStyleCnt="0">
        <dgm:presLayoutVars>
          <dgm:dir/>
          <dgm:resizeHandles val="exact"/>
        </dgm:presLayoutVars>
      </dgm:prSet>
      <dgm:spPr/>
    </dgm:pt>
    <dgm:pt modelId="{329E95C4-1953-416F-BB77-289B5FDF0B35}" type="pres">
      <dgm:prSet presAssocID="{135C73D3-73BD-4040-8ACD-E54D4DAA8EC5}" presName="compNode" presStyleCnt="0"/>
      <dgm:spPr/>
    </dgm:pt>
    <dgm:pt modelId="{2E0B5CF3-AF78-4C48-9DE1-4177C3F5924A}" type="pres">
      <dgm:prSet presAssocID="{135C73D3-73BD-4040-8ACD-E54D4DAA8EC5}" presName="iconBgRect" presStyleLbl="bgShp" presStyleIdx="0" presStyleCnt="2"/>
      <dgm:spPr/>
    </dgm:pt>
    <dgm:pt modelId="{672CC8C9-2F82-45A5-BBA1-FEF2CA87EBFB}" type="pres">
      <dgm:prSet presAssocID="{135C73D3-73BD-4040-8ACD-E54D4DAA8EC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nfire"/>
        </a:ext>
      </dgm:extLst>
    </dgm:pt>
    <dgm:pt modelId="{0EC2AC9E-8EBE-4494-BA89-4AFB75F6F112}" type="pres">
      <dgm:prSet presAssocID="{135C73D3-73BD-4040-8ACD-E54D4DAA8EC5}" presName="spaceRect" presStyleCnt="0"/>
      <dgm:spPr/>
    </dgm:pt>
    <dgm:pt modelId="{A06A7401-113C-473F-880B-E1B64F4E1259}" type="pres">
      <dgm:prSet presAssocID="{135C73D3-73BD-4040-8ACD-E54D4DAA8EC5}" presName="textRect" presStyleLbl="revTx" presStyleIdx="0" presStyleCnt="2">
        <dgm:presLayoutVars>
          <dgm:chMax val="1"/>
          <dgm:chPref val="1"/>
        </dgm:presLayoutVars>
      </dgm:prSet>
      <dgm:spPr/>
    </dgm:pt>
    <dgm:pt modelId="{D7C0EDC2-B7F2-4051-9BAB-DEDD49C2384C}" type="pres">
      <dgm:prSet presAssocID="{801564E7-A008-443B-B753-E9409951BAF0}" presName="sibTrans" presStyleLbl="sibTrans2D1" presStyleIdx="0" presStyleCnt="0"/>
      <dgm:spPr/>
    </dgm:pt>
    <dgm:pt modelId="{4A812284-5F31-42B0-B5C3-841C4EE1ADF4}" type="pres">
      <dgm:prSet presAssocID="{C2C45F5A-6B5D-4E77-9FE9-3AB758D40294}" presName="compNode" presStyleCnt="0"/>
      <dgm:spPr/>
    </dgm:pt>
    <dgm:pt modelId="{838D1781-0F28-4B4D-AE03-BDB97326D03E}" type="pres">
      <dgm:prSet presAssocID="{C2C45F5A-6B5D-4E77-9FE9-3AB758D40294}" presName="iconBgRect" presStyleLbl="bgShp" presStyleIdx="1" presStyleCnt="2"/>
      <dgm:spPr/>
    </dgm:pt>
    <dgm:pt modelId="{B27F6BEB-69FA-4215-A040-006E02CD5B84}" type="pres">
      <dgm:prSet presAssocID="{C2C45F5A-6B5D-4E77-9FE9-3AB758D402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iny scene"/>
        </a:ext>
      </dgm:extLst>
    </dgm:pt>
    <dgm:pt modelId="{E6C0146D-18D1-43FE-A264-9228C04C8047}" type="pres">
      <dgm:prSet presAssocID="{C2C45F5A-6B5D-4E77-9FE9-3AB758D40294}" presName="spaceRect" presStyleCnt="0"/>
      <dgm:spPr/>
    </dgm:pt>
    <dgm:pt modelId="{40D6844B-9A63-4A38-A29D-28965BAD2F0B}" type="pres">
      <dgm:prSet presAssocID="{C2C45F5A-6B5D-4E77-9FE9-3AB758D40294}" presName="textRect" presStyleLbl="revTx" presStyleIdx="1" presStyleCnt="2">
        <dgm:presLayoutVars>
          <dgm:chMax val="1"/>
          <dgm:chPref val="1"/>
        </dgm:presLayoutVars>
      </dgm:prSet>
      <dgm:spPr/>
    </dgm:pt>
  </dgm:ptLst>
  <dgm:cxnLst>
    <dgm:cxn modelId="{2954C406-3A6E-4A29-9B05-E86CA42A8153}" srcId="{D1D49FC3-73A1-4CA1-A2BC-C500C154BFEF}" destId="{135C73D3-73BD-4040-8ACD-E54D4DAA8EC5}" srcOrd="0" destOrd="0" parTransId="{85913735-4536-482D-B0EE-D80E69F05632}" sibTransId="{801564E7-A008-443B-B753-E9409951BAF0}"/>
    <dgm:cxn modelId="{D20C4A1E-5EFF-4F1F-B51E-34298920F752}" type="presOf" srcId="{135C73D3-73BD-4040-8ACD-E54D4DAA8EC5}" destId="{A06A7401-113C-473F-880B-E1B64F4E1259}" srcOrd="0" destOrd="0" presId="urn:microsoft.com/office/officeart/2018/2/layout/IconCircleList"/>
    <dgm:cxn modelId="{A7ACB475-E4A3-4EA7-BC17-DA6EE3C2D5AD}" type="presOf" srcId="{801564E7-A008-443B-B753-E9409951BAF0}" destId="{D7C0EDC2-B7F2-4051-9BAB-DEDD49C2384C}" srcOrd="0" destOrd="0" presId="urn:microsoft.com/office/officeart/2018/2/layout/IconCircleList"/>
    <dgm:cxn modelId="{173EDF9C-8DCA-4F64-BA6F-0FC1D5B7C08E}" srcId="{D1D49FC3-73A1-4CA1-A2BC-C500C154BFEF}" destId="{C2C45F5A-6B5D-4E77-9FE9-3AB758D40294}" srcOrd="1" destOrd="0" parTransId="{7FFA3D18-FDD2-4F97-9E98-431DFBBB3F63}" sibTransId="{9EECC3E9-CE4B-47BE-92A2-B305B10A2C2E}"/>
    <dgm:cxn modelId="{3748B8C2-376F-4606-B2A8-5B18AF8E1D74}" type="presOf" srcId="{D1D49FC3-73A1-4CA1-A2BC-C500C154BFEF}" destId="{7A7DE8AC-7F60-403C-9904-E1FF9C8ADB5A}" srcOrd="0" destOrd="0" presId="urn:microsoft.com/office/officeart/2018/2/layout/IconCircleList"/>
    <dgm:cxn modelId="{3B80A0E2-B041-416A-8B22-5EB9A0A2082D}" type="presOf" srcId="{C2C45F5A-6B5D-4E77-9FE9-3AB758D40294}" destId="{40D6844B-9A63-4A38-A29D-28965BAD2F0B}" srcOrd="0" destOrd="0" presId="urn:microsoft.com/office/officeart/2018/2/layout/IconCircleList"/>
    <dgm:cxn modelId="{FEC79002-4FDB-4CC0-985B-D58ED69C1FA7}" type="presParOf" srcId="{7A7DE8AC-7F60-403C-9904-E1FF9C8ADB5A}" destId="{67A756EB-ECAD-4821-A16F-ADFAED6A5EA9}" srcOrd="0" destOrd="0" presId="urn:microsoft.com/office/officeart/2018/2/layout/IconCircleList"/>
    <dgm:cxn modelId="{68614D9F-F56A-4EDF-9217-C40BF2FEBE7B}" type="presParOf" srcId="{67A756EB-ECAD-4821-A16F-ADFAED6A5EA9}" destId="{329E95C4-1953-416F-BB77-289B5FDF0B35}" srcOrd="0" destOrd="0" presId="urn:microsoft.com/office/officeart/2018/2/layout/IconCircleList"/>
    <dgm:cxn modelId="{4D960F62-4B9B-450C-B203-B9CE498013C7}" type="presParOf" srcId="{329E95C4-1953-416F-BB77-289B5FDF0B35}" destId="{2E0B5CF3-AF78-4C48-9DE1-4177C3F5924A}" srcOrd="0" destOrd="0" presId="urn:microsoft.com/office/officeart/2018/2/layout/IconCircleList"/>
    <dgm:cxn modelId="{CA693D40-932A-4D5D-AF0F-CA822DCB0672}" type="presParOf" srcId="{329E95C4-1953-416F-BB77-289B5FDF0B35}" destId="{672CC8C9-2F82-45A5-BBA1-FEF2CA87EBFB}" srcOrd="1" destOrd="0" presId="urn:microsoft.com/office/officeart/2018/2/layout/IconCircleList"/>
    <dgm:cxn modelId="{A545F63B-CCC1-48EB-A146-F32585726E3F}" type="presParOf" srcId="{329E95C4-1953-416F-BB77-289B5FDF0B35}" destId="{0EC2AC9E-8EBE-4494-BA89-4AFB75F6F112}" srcOrd="2" destOrd="0" presId="urn:microsoft.com/office/officeart/2018/2/layout/IconCircleList"/>
    <dgm:cxn modelId="{0FE75330-17AC-4925-AEDD-FFFFAE39BD57}" type="presParOf" srcId="{329E95C4-1953-416F-BB77-289B5FDF0B35}" destId="{A06A7401-113C-473F-880B-E1B64F4E1259}" srcOrd="3" destOrd="0" presId="urn:microsoft.com/office/officeart/2018/2/layout/IconCircleList"/>
    <dgm:cxn modelId="{1B406D2F-18DF-44F2-94AB-FA6ACC1C0B58}" type="presParOf" srcId="{67A756EB-ECAD-4821-A16F-ADFAED6A5EA9}" destId="{D7C0EDC2-B7F2-4051-9BAB-DEDD49C2384C}" srcOrd="1" destOrd="0" presId="urn:microsoft.com/office/officeart/2018/2/layout/IconCircleList"/>
    <dgm:cxn modelId="{7ED521B7-FE2D-4EE4-B017-16772CCB1C6A}" type="presParOf" srcId="{67A756EB-ECAD-4821-A16F-ADFAED6A5EA9}" destId="{4A812284-5F31-42B0-B5C3-841C4EE1ADF4}" srcOrd="2" destOrd="0" presId="urn:microsoft.com/office/officeart/2018/2/layout/IconCircleList"/>
    <dgm:cxn modelId="{A5BED009-EA4F-4F28-9DCD-955048FA4B52}" type="presParOf" srcId="{4A812284-5F31-42B0-B5C3-841C4EE1ADF4}" destId="{838D1781-0F28-4B4D-AE03-BDB97326D03E}" srcOrd="0" destOrd="0" presId="urn:microsoft.com/office/officeart/2018/2/layout/IconCircleList"/>
    <dgm:cxn modelId="{2865146C-B722-4924-AED2-2F4A0752A14E}" type="presParOf" srcId="{4A812284-5F31-42B0-B5C3-841C4EE1ADF4}" destId="{B27F6BEB-69FA-4215-A040-006E02CD5B84}" srcOrd="1" destOrd="0" presId="urn:microsoft.com/office/officeart/2018/2/layout/IconCircleList"/>
    <dgm:cxn modelId="{F3960B8E-B33F-4F3D-A414-3862F9CE39F9}" type="presParOf" srcId="{4A812284-5F31-42B0-B5C3-841C4EE1ADF4}" destId="{E6C0146D-18D1-43FE-A264-9228C04C8047}" srcOrd="2" destOrd="0" presId="urn:microsoft.com/office/officeart/2018/2/layout/IconCircleList"/>
    <dgm:cxn modelId="{91C900B3-3C49-4A3F-AADE-E6B0FE7006F1}" type="presParOf" srcId="{4A812284-5F31-42B0-B5C3-841C4EE1ADF4}" destId="{40D6844B-9A63-4A38-A29D-28965BAD2F0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5E9EED-98BC-4502-93E9-3C8256CD337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DE78D69-BFA7-4492-9A58-C220D243A0C3}">
      <dgm:prSet/>
      <dgm:spPr/>
      <dgm:t>
        <a:bodyPr/>
        <a:lstStyle/>
        <a:p>
          <a:pPr>
            <a:lnSpc>
              <a:spcPct val="100000"/>
            </a:lnSpc>
          </a:pPr>
          <a:r>
            <a:rPr lang="en-US"/>
            <a:t>Public Safety and Disaster Management</a:t>
          </a:r>
        </a:p>
      </dgm:t>
    </dgm:pt>
    <dgm:pt modelId="{54CDDF8A-57D2-4C75-8398-99276601FE53}" type="parTrans" cxnId="{A429075A-6601-4579-8085-4465F5AC4D94}">
      <dgm:prSet/>
      <dgm:spPr/>
      <dgm:t>
        <a:bodyPr/>
        <a:lstStyle/>
        <a:p>
          <a:endParaRPr lang="en-US"/>
        </a:p>
      </dgm:t>
    </dgm:pt>
    <dgm:pt modelId="{2F27F0E5-95C8-4807-BB71-47D32031BB99}" type="sibTrans" cxnId="{A429075A-6601-4579-8085-4465F5AC4D94}">
      <dgm:prSet/>
      <dgm:spPr/>
      <dgm:t>
        <a:bodyPr/>
        <a:lstStyle/>
        <a:p>
          <a:pPr>
            <a:lnSpc>
              <a:spcPct val="100000"/>
            </a:lnSpc>
          </a:pPr>
          <a:endParaRPr lang="en-US"/>
        </a:p>
      </dgm:t>
    </dgm:pt>
    <dgm:pt modelId="{D02B4F25-0E81-4A21-A50C-51C2C6C68AB7}">
      <dgm:prSet/>
      <dgm:spPr/>
      <dgm:t>
        <a:bodyPr/>
        <a:lstStyle/>
        <a:p>
          <a:pPr>
            <a:lnSpc>
              <a:spcPct val="100000"/>
            </a:lnSpc>
          </a:pPr>
          <a:r>
            <a:rPr lang="en-US"/>
            <a:t>Ecological and Economic Impacts</a:t>
          </a:r>
        </a:p>
      </dgm:t>
    </dgm:pt>
    <dgm:pt modelId="{BCBCEABB-9100-4BCF-B767-07E6E1691B3F}" type="parTrans" cxnId="{02D30B17-BF66-4EC4-95DC-68FA0166A582}">
      <dgm:prSet/>
      <dgm:spPr/>
      <dgm:t>
        <a:bodyPr/>
        <a:lstStyle/>
        <a:p>
          <a:endParaRPr lang="en-US"/>
        </a:p>
      </dgm:t>
    </dgm:pt>
    <dgm:pt modelId="{2AC5E1E3-E79F-47D8-8BBF-EC5FD5FA42C0}" type="sibTrans" cxnId="{02D30B17-BF66-4EC4-95DC-68FA0166A582}">
      <dgm:prSet/>
      <dgm:spPr/>
      <dgm:t>
        <a:bodyPr/>
        <a:lstStyle/>
        <a:p>
          <a:pPr>
            <a:lnSpc>
              <a:spcPct val="100000"/>
            </a:lnSpc>
          </a:pPr>
          <a:endParaRPr lang="en-US"/>
        </a:p>
      </dgm:t>
    </dgm:pt>
    <dgm:pt modelId="{5DA11036-406F-44BF-B262-DB624E99F75E}">
      <dgm:prSet/>
      <dgm:spPr/>
      <dgm:t>
        <a:bodyPr/>
        <a:lstStyle/>
        <a:p>
          <a:pPr>
            <a:lnSpc>
              <a:spcPct val="100000"/>
            </a:lnSpc>
          </a:pPr>
          <a:r>
            <a:rPr lang="en-US"/>
            <a:t>Policy Making and Climate Adaptation</a:t>
          </a:r>
        </a:p>
      </dgm:t>
    </dgm:pt>
    <dgm:pt modelId="{0ACE88CA-0AB3-45F0-BB24-420972F58E95}" type="parTrans" cxnId="{C818B526-E441-4FCA-9AB6-8656D3E4A4FF}">
      <dgm:prSet/>
      <dgm:spPr/>
      <dgm:t>
        <a:bodyPr/>
        <a:lstStyle/>
        <a:p>
          <a:endParaRPr lang="en-US"/>
        </a:p>
      </dgm:t>
    </dgm:pt>
    <dgm:pt modelId="{07291FBE-B2C4-48D7-B0AE-9888F1645C3F}" type="sibTrans" cxnId="{C818B526-E441-4FCA-9AB6-8656D3E4A4FF}">
      <dgm:prSet/>
      <dgm:spPr/>
      <dgm:t>
        <a:bodyPr/>
        <a:lstStyle/>
        <a:p>
          <a:pPr>
            <a:lnSpc>
              <a:spcPct val="100000"/>
            </a:lnSpc>
          </a:pPr>
          <a:endParaRPr lang="en-US"/>
        </a:p>
      </dgm:t>
    </dgm:pt>
    <dgm:pt modelId="{775ACBE6-DF37-418B-B560-9963188A638C}">
      <dgm:prSet/>
      <dgm:spPr/>
      <dgm:t>
        <a:bodyPr/>
        <a:lstStyle/>
        <a:p>
          <a:pPr>
            <a:lnSpc>
              <a:spcPct val="100000"/>
            </a:lnSpc>
          </a:pPr>
          <a:r>
            <a:rPr lang="en-US"/>
            <a:t>Innovation in Environmental Management</a:t>
          </a:r>
        </a:p>
      </dgm:t>
    </dgm:pt>
    <dgm:pt modelId="{FF95BEDF-C98A-4E44-968E-CF5EC54DE28E}" type="parTrans" cxnId="{0D3F7719-349A-4958-AE94-5256C9892169}">
      <dgm:prSet/>
      <dgm:spPr/>
      <dgm:t>
        <a:bodyPr/>
        <a:lstStyle/>
        <a:p>
          <a:endParaRPr lang="en-US"/>
        </a:p>
      </dgm:t>
    </dgm:pt>
    <dgm:pt modelId="{54A69070-170F-4B46-93D6-3188321B2317}" type="sibTrans" cxnId="{0D3F7719-349A-4958-AE94-5256C9892169}">
      <dgm:prSet/>
      <dgm:spPr/>
      <dgm:t>
        <a:bodyPr/>
        <a:lstStyle/>
        <a:p>
          <a:endParaRPr lang="en-US"/>
        </a:p>
      </dgm:t>
    </dgm:pt>
    <dgm:pt modelId="{730F6222-541F-4B50-B963-DB215A316420}" type="pres">
      <dgm:prSet presAssocID="{4F5E9EED-98BC-4502-93E9-3C8256CD3376}" presName="root" presStyleCnt="0">
        <dgm:presLayoutVars>
          <dgm:dir/>
          <dgm:resizeHandles val="exact"/>
        </dgm:presLayoutVars>
      </dgm:prSet>
      <dgm:spPr/>
    </dgm:pt>
    <dgm:pt modelId="{DE240760-ADB4-4F8B-96C3-4F31E17FA51B}" type="pres">
      <dgm:prSet presAssocID="{4F5E9EED-98BC-4502-93E9-3C8256CD3376}" presName="container" presStyleCnt="0">
        <dgm:presLayoutVars>
          <dgm:dir/>
          <dgm:resizeHandles val="exact"/>
        </dgm:presLayoutVars>
      </dgm:prSet>
      <dgm:spPr/>
    </dgm:pt>
    <dgm:pt modelId="{116FED1E-5209-421D-B8B6-74D11841B7A7}" type="pres">
      <dgm:prSet presAssocID="{9DE78D69-BFA7-4492-9A58-C220D243A0C3}" presName="compNode" presStyleCnt="0"/>
      <dgm:spPr/>
    </dgm:pt>
    <dgm:pt modelId="{4AEFDC6B-0554-45D6-A402-178AAC8538C3}" type="pres">
      <dgm:prSet presAssocID="{9DE78D69-BFA7-4492-9A58-C220D243A0C3}" presName="iconBgRect" presStyleLbl="bgShp" presStyleIdx="0" presStyleCnt="4"/>
      <dgm:spPr/>
    </dgm:pt>
    <dgm:pt modelId="{A6A5E4EE-1280-4C28-BC8F-26B1972F9768}" type="pres">
      <dgm:prSet presAssocID="{9DE78D69-BFA7-4492-9A58-C220D243A0C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dical"/>
        </a:ext>
      </dgm:extLst>
    </dgm:pt>
    <dgm:pt modelId="{82C15E51-A79C-4CF0-AA92-0B1FE4EC62C7}" type="pres">
      <dgm:prSet presAssocID="{9DE78D69-BFA7-4492-9A58-C220D243A0C3}" presName="spaceRect" presStyleCnt="0"/>
      <dgm:spPr/>
    </dgm:pt>
    <dgm:pt modelId="{C3F7640C-27CF-4802-84EC-62260ED728B2}" type="pres">
      <dgm:prSet presAssocID="{9DE78D69-BFA7-4492-9A58-C220D243A0C3}" presName="textRect" presStyleLbl="revTx" presStyleIdx="0" presStyleCnt="4">
        <dgm:presLayoutVars>
          <dgm:chMax val="1"/>
          <dgm:chPref val="1"/>
        </dgm:presLayoutVars>
      </dgm:prSet>
      <dgm:spPr/>
    </dgm:pt>
    <dgm:pt modelId="{0502AB3D-F3B0-49F5-9253-0544BB110F56}" type="pres">
      <dgm:prSet presAssocID="{2F27F0E5-95C8-4807-BB71-47D32031BB99}" presName="sibTrans" presStyleLbl="sibTrans2D1" presStyleIdx="0" presStyleCnt="0"/>
      <dgm:spPr/>
    </dgm:pt>
    <dgm:pt modelId="{0F08FCB4-A24F-4F9E-9A27-D80DFAEBC05F}" type="pres">
      <dgm:prSet presAssocID="{D02B4F25-0E81-4A21-A50C-51C2C6C68AB7}" presName="compNode" presStyleCnt="0"/>
      <dgm:spPr/>
    </dgm:pt>
    <dgm:pt modelId="{5A7E0D64-BEA5-4113-932B-815DD503532B}" type="pres">
      <dgm:prSet presAssocID="{D02B4F25-0E81-4A21-A50C-51C2C6C68AB7}" presName="iconBgRect" presStyleLbl="bgShp" presStyleIdx="1" presStyleCnt="4"/>
      <dgm:spPr/>
    </dgm:pt>
    <dgm:pt modelId="{63095EE8-6DF9-4037-B114-DCD276F58461}" type="pres">
      <dgm:prSet presAssocID="{D02B4F25-0E81-4A21-A50C-51C2C6C68AB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A95C137A-95FE-4871-8F3E-A4C3AA690CEB}" type="pres">
      <dgm:prSet presAssocID="{D02B4F25-0E81-4A21-A50C-51C2C6C68AB7}" presName="spaceRect" presStyleCnt="0"/>
      <dgm:spPr/>
    </dgm:pt>
    <dgm:pt modelId="{DE9109FF-579E-4916-B95F-78520CE1C45F}" type="pres">
      <dgm:prSet presAssocID="{D02B4F25-0E81-4A21-A50C-51C2C6C68AB7}" presName="textRect" presStyleLbl="revTx" presStyleIdx="1" presStyleCnt="4">
        <dgm:presLayoutVars>
          <dgm:chMax val="1"/>
          <dgm:chPref val="1"/>
        </dgm:presLayoutVars>
      </dgm:prSet>
      <dgm:spPr/>
    </dgm:pt>
    <dgm:pt modelId="{B754FC1C-800D-4EEA-86FE-BBE7804F290F}" type="pres">
      <dgm:prSet presAssocID="{2AC5E1E3-E79F-47D8-8BBF-EC5FD5FA42C0}" presName="sibTrans" presStyleLbl="sibTrans2D1" presStyleIdx="0" presStyleCnt="0"/>
      <dgm:spPr/>
    </dgm:pt>
    <dgm:pt modelId="{0D7476D1-A13D-4CC0-93F2-50ADBBF0F942}" type="pres">
      <dgm:prSet presAssocID="{5DA11036-406F-44BF-B262-DB624E99F75E}" presName="compNode" presStyleCnt="0"/>
      <dgm:spPr/>
    </dgm:pt>
    <dgm:pt modelId="{07628D99-58C3-4E93-8F26-25394FE8296D}" type="pres">
      <dgm:prSet presAssocID="{5DA11036-406F-44BF-B262-DB624E99F75E}" presName="iconBgRect" presStyleLbl="bgShp" presStyleIdx="2" presStyleCnt="4"/>
      <dgm:spPr/>
    </dgm:pt>
    <dgm:pt modelId="{0074B616-4A65-4206-BAC9-1DDEEE952134}" type="pres">
      <dgm:prSet presAssocID="{5DA11036-406F-44BF-B262-DB624E99F75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hermometer"/>
        </a:ext>
      </dgm:extLst>
    </dgm:pt>
    <dgm:pt modelId="{BE883C90-1E1F-407F-8852-BAE13CAE6B97}" type="pres">
      <dgm:prSet presAssocID="{5DA11036-406F-44BF-B262-DB624E99F75E}" presName="spaceRect" presStyleCnt="0"/>
      <dgm:spPr/>
    </dgm:pt>
    <dgm:pt modelId="{A973CCD9-E3EF-4D16-B535-362463BCB16F}" type="pres">
      <dgm:prSet presAssocID="{5DA11036-406F-44BF-B262-DB624E99F75E}" presName="textRect" presStyleLbl="revTx" presStyleIdx="2" presStyleCnt="4">
        <dgm:presLayoutVars>
          <dgm:chMax val="1"/>
          <dgm:chPref val="1"/>
        </dgm:presLayoutVars>
      </dgm:prSet>
      <dgm:spPr/>
    </dgm:pt>
    <dgm:pt modelId="{05AB1EB3-8B89-47EC-80C3-5C184FAE40E5}" type="pres">
      <dgm:prSet presAssocID="{07291FBE-B2C4-48D7-B0AE-9888F1645C3F}" presName="sibTrans" presStyleLbl="sibTrans2D1" presStyleIdx="0" presStyleCnt="0"/>
      <dgm:spPr/>
    </dgm:pt>
    <dgm:pt modelId="{843ABE63-D9BB-4CA5-B6E5-7F4734107BAA}" type="pres">
      <dgm:prSet presAssocID="{775ACBE6-DF37-418B-B560-9963188A638C}" presName="compNode" presStyleCnt="0"/>
      <dgm:spPr/>
    </dgm:pt>
    <dgm:pt modelId="{9FBC1293-66AC-4DBB-A0B0-BCB1E1B4D82A}" type="pres">
      <dgm:prSet presAssocID="{775ACBE6-DF37-418B-B560-9963188A638C}" presName="iconBgRect" presStyleLbl="bgShp" presStyleIdx="3" presStyleCnt="4"/>
      <dgm:spPr/>
    </dgm:pt>
    <dgm:pt modelId="{6EDCA68C-36AF-4CB8-A1D1-1284683F4B2A}" type="pres">
      <dgm:prSet presAssocID="{775ACBE6-DF37-418B-B560-9963188A63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eaf"/>
        </a:ext>
      </dgm:extLst>
    </dgm:pt>
    <dgm:pt modelId="{FBD14EEC-D1E6-4A01-A2D3-93BAE6420D84}" type="pres">
      <dgm:prSet presAssocID="{775ACBE6-DF37-418B-B560-9963188A638C}" presName="spaceRect" presStyleCnt="0"/>
      <dgm:spPr/>
    </dgm:pt>
    <dgm:pt modelId="{86E8AF52-DC2A-455D-ACA7-2E02DA61DB1D}" type="pres">
      <dgm:prSet presAssocID="{775ACBE6-DF37-418B-B560-9963188A638C}" presName="textRect" presStyleLbl="revTx" presStyleIdx="3" presStyleCnt="4">
        <dgm:presLayoutVars>
          <dgm:chMax val="1"/>
          <dgm:chPref val="1"/>
        </dgm:presLayoutVars>
      </dgm:prSet>
      <dgm:spPr/>
    </dgm:pt>
  </dgm:ptLst>
  <dgm:cxnLst>
    <dgm:cxn modelId="{FE30F20B-53F1-4EE3-828D-0C8BEDE1921F}" type="presOf" srcId="{4F5E9EED-98BC-4502-93E9-3C8256CD3376}" destId="{730F6222-541F-4B50-B963-DB215A316420}" srcOrd="0" destOrd="0" presId="urn:microsoft.com/office/officeart/2018/2/layout/IconCircleList"/>
    <dgm:cxn modelId="{1D01CB0F-B89F-407F-A4CC-B2BC1F41185A}" type="presOf" srcId="{9DE78D69-BFA7-4492-9A58-C220D243A0C3}" destId="{C3F7640C-27CF-4802-84EC-62260ED728B2}" srcOrd="0" destOrd="0" presId="urn:microsoft.com/office/officeart/2018/2/layout/IconCircleList"/>
    <dgm:cxn modelId="{02D30B17-BF66-4EC4-95DC-68FA0166A582}" srcId="{4F5E9EED-98BC-4502-93E9-3C8256CD3376}" destId="{D02B4F25-0E81-4A21-A50C-51C2C6C68AB7}" srcOrd="1" destOrd="0" parTransId="{BCBCEABB-9100-4BCF-B767-07E6E1691B3F}" sibTransId="{2AC5E1E3-E79F-47D8-8BBF-EC5FD5FA42C0}"/>
    <dgm:cxn modelId="{0D3F7719-349A-4958-AE94-5256C9892169}" srcId="{4F5E9EED-98BC-4502-93E9-3C8256CD3376}" destId="{775ACBE6-DF37-418B-B560-9963188A638C}" srcOrd="3" destOrd="0" parTransId="{FF95BEDF-C98A-4E44-968E-CF5EC54DE28E}" sibTransId="{54A69070-170F-4B46-93D6-3188321B2317}"/>
    <dgm:cxn modelId="{C818B526-E441-4FCA-9AB6-8656D3E4A4FF}" srcId="{4F5E9EED-98BC-4502-93E9-3C8256CD3376}" destId="{5DA11036-406F-44BF-B262-DB624E99F75E}" srcOrd="2" destOrd="0" parTransId="{0ACE88CA-0AB3-45F0-BB24-420972F58E95}" sibTransId="{07291FBE-B2C4-48D7-B0AE-9888F1645C3F}"/>
    <dgm:cxn modelId="{A429075A-6601-4579-8085-4465F5AC4D94}" srcId="{4F5E9EED-98BC-4502-93E9-3C8256CD3376}" destId="{9DE78D69-BFA7-4492-9A58-C220D243A0C3}" srcOrd="0" destOrd="0" parTransId="{54CDDF8A-57D2-4C75-8398-99276601FE53}" sibTransId="{2F27F0E5-95C8-4807-BB71-47D32031BB99}"/>
    <dgm:cxn modelId="{6D69F266-56F7-49C2-A8AE-B2C1A8A67B21}" type="presOf" srcId="{5DA11036-406F-44BF-B262-DB624E99F75E}" destId="{A973CCD9-E3EF-4D16-B535-362463BCB16F}" srcOrd="0" destOrd="0" presId="urn:microsoft.com/office/officeart/2018/2/layout/IconCircleList"/>
    <dgm:cxn modelId="{1F119070-9F85-4220-AA87-1EAA7E9B1C1F}" type="presOf" srcId="{2F27F0E5-95C8-4807-BB71-47D32031BB99}" destId="{0502AB3D-F3B0-49F5-9253-0544BB110F56}" srcOrd="0" destOrd="0" presId="urn:microsoft.com/office/officeart/2018/2/layout/IconCircleList"/>
    <dgm:cxn modelId="{4494779B-2A26-46D4-904F-B66872424335}" type="presOf" srcId="{07291FBE-B2C4-48D7-B0AE-9888F1645C3F}" destId="{05AB1EB3-8B89-47EC-80C3-5C184FAE40E5}" srcOrd="0" destOrd="0" presId="urn:microsoft.com/office/officeart/2018/2/layout/IconCircleList"/>
    <dgm:cxn modelId="{3351ABB2-EDF2-4784-90CB-6C69C4BB3715}" type="presOf" srcId="{775ACBE6-DF37-418B-B560-9963188A638C}" destId="{86E8AF52-DC2A-455D-ACA7-2E02DA61DB1D}" srcOrd="0" destOrd="0" presId="urn:microsoft.com/office/officeart/2018/2/layout/IconCircleList"/>
    <dgm:cxn modelId="{FF4A84BA-5562-4D42-AD8F-7853CC4552AE}" type="presOf" srcId="{D02B4F25-0E81-4A21-A50C-51C2C6C68AB7}" destId="{DE9109FF-579E-4916-B95F-78520CE1C45F}" srcOrd="0" destOrd="0" presId="urn:microsoft.com/office/officeart/2018/2/layout/IconCircleList"/>
    <dgm:cxn modelId="{3A2FC2F9-F033-495A-BC80-E91EDEEE3FAD}" type="presOf" srcId="{2AC5E1E3-E79F-47D8-8BBF-EC5FD5FA42C0}" destId="{B754FC1C-800D-4EEA-86FE-BBE7804F290F}" srcOrd="0" destOrd="0" presId="urn:microsoft.com/office/officeart/2018/2/layout/IconCircleList"/>
    <dgm:cxn modelId="{CB736A4D-0A7B-4216-A4BD-C830A0387BCD}" type="presParOf" srcId="{730F6222-541F-4B50-B963-DB215A316420}" destId="{DE240760-ADB4-4F8B-96C3-4F31E17FA51B}" srcOrd="0" destOrd="0" presId="urn:microsoft.com/office/officeart/2018/2/layout/IconCircleList"/>
    <dgm:cxn modelId="{6BA9E664-6F43-4708-89E2-F4EC0C396785}" type="presParOf" srcId="{DE240760-ADB4-4F8B-96C3-4F31E17FA51B}" destId="{116FED1E-5209-421D-B8B6-74D11841B7A7}" srcOrd="0" destOrd="0" presId="urn:microsoft.com/office/officeart/2018/2/layout/IconCircleList"/>
    <dgm:cxn modelId="{B2278646-18A4-4CBA-84F3-CDC1FD674B13}" type="presParOf" srcId="{116FED1E-5209-421D-B8B6-74D11841B7A7}" destId="{4AEFDC6B-0554-45D6-A402-178AAC8538C3}" srcOrd="0" destOrd="0" presId="urn:microsoft.com/office/officeart/2018/2/layout/IconCircleList"/>
    <dgm:cxn modelId="{DC263C39-AA56-4014-9AB9-958C3FA6BC9D}" type="presParOf" srcId="{116FED1E-5209-421D-B8B6-74D11841B7A7}" destId="{A6A5E4EE-1280-4C28-BC8F-26B1972F9768}" srcOrd="1" destOrd="0" presId="urn:microsoft.com/office/officeart/2018/2/layout/IconCircleList"/>
    <dgm:cxn modelId="{301146BF-58BE-4B7C-83F9-88CA009125FD}" type="presParOf" srcId="{116FED1E-5209-421D-B8B6-74D11841B7A7}" destId="{82C15E51-A79C-4CF0-AA92-0B1FE4EC62C7}" srcOrd="2" destOrd="0" presId="urn:microsoft.com/office/officeart/2018/2/layout/IconCircleList"/>
    <dgm:cxn modelId="{0F637E7B-D8B8-4293-9805-A7A2A47BE080}" type="presParOf" srcId="{116FED1E-5209-421D-B8B6-74D11841B7A7}" destId="{C3F7640C-27CF-4802-84EC-62260ED728B2}" srcOrd="3" destOrd="0" presId="urn:microsoft.com/office/officeart/2018/2/layout/IconCircleList"/>
    <dgm:cxn modelId="{96B5F4CB-23ED-486A-8E95-B2B078D008EB}" type="presParOf" srcId="{DE240760-ADB4-4F8B-96C3-4F31E17FA51B}" destId="{0502AB3D-F3B0-49F5-9253-0544BB110F56}" srcOrd="1" destOrd="0" presId="urn:microsoft.com/office/officeart/2018/2/layout/IconCircleList"/>
    <dgm:cxn modelId="{5F6F4163-C2F9-47CB-98E0-DF28F3DF94F5}" type="presParOf" srcId="{DE240760-ADB4-4F8B-96C3-4F31E17FA51B}" destId="{0F08FCB4-A24F-4F9E-9A27-D80DFAEBC05F}" srcOrd="2" destOrd="0" presId="urn:microsoft.com/office/officeart/2018/2/layout/IconCircleList"/>
    <dgm:cxn modelId="{FED90170-F716-4070-9D0E-693880417252}" type="presParOf" srcId="{0F08FCB4-A24F-4F9E-9A27-D80DFAEBC05F}" destId="{5A7E0D64-BEA5-4113-932B-815DD503532B}" srcOrd="0" destOrd="0" presId="urn:microsoft.com/office/officeart/2018/2/layout/IconCircleList"/>
    <dgm:cxn modelId="{D4DDB937-8CF2-45DE-B2B7-03FECCBF7937}" type="presParOf" srcId="{0F08FCB4-A24F-4F9E-9A27-D80DFAEBC05F}" destId="{63095EE8-6DF9-4037-B114-DCD276F58461}" srcOrd="1" destOrd="0" presId="urn:microsoft.com/office/officeart/2018/2/layout/IconCircleList"/>
    <dgm:cxn modelId="{71DB8EAE-E74A-44DE-AA14-96E70505DB69}" type="presParOf" srcId="{0F08FCB4-A24F-4F9E-9A27-D80DFAEBC05F}" destId="{A95C137A-95FE-4871-8F3E-A4C3AA690CEB}" srcOrd="2" destOrd="0" presId="urn:microsoft.com/office/officeart/2018/2/layout/IconCircleList"/>
    <dgm:cxn modelId="{8D9FCB56-7AD4-4D44-A33E-9975053590E7}" type="presParOf" srcId="{0F08FCB4-A24F-4F9E-9A27-D80DFAEBC05F}" destId="{DE9109FF-579E-4916-B95F-78520CE1C45F}" srcOrd="3" destOrd="0" presId="urn:microsoft.com/office/officeart/2018/2/layout/IconCircleList"/>
    <dgm:cxn modelId="{8144FAA5-B2AF-4AD3-814F-3BF8A175F514}" type="presParOf" srcId="{DE240760-ADB4-4F8B-96C3-4F31E17FA51B}" destId="{B754FC1C-800D-4EEA-86FE-BBE7804F290F}" srcOrd="3" destOrd="0" presId="urn:microsoft.com/office/officeart/2018/2/layout/IconCircleList"/>
    <dgm:cxn modelId="{4848098F-83D3-4D22-A236-E9156A4484A4}" type="presParOf" srcId="{DE240760-ADB4-4F8B-96C3-4F31E17FA51B}" destId="{0D7476D1-A13D-4CC0-93F2-50ADBBF0F942}" srcOrd="4" destOrd="0" presId="urn:microsoft.com/office/officeart/2018/2/layout/IconCircleList"/>
    <dgm:cxn modelId="{76AC1C8C-C23D-4B9A-80DC-076AE4EB5191}" type="presParOf" srcId="{0D7476D1-A13D-4CC0-93F2-50ADBBF0F942}" destId="{07628D99-58C3-4E93-8F26-25394FE8296D}" srcOrd="0" destOrd="0" presId="urn:microsoft.com/office/officeart/2018/2/layout/IconCircleList"/>
    <dgm:cxn modelId="{C6DCD9C7-55DE-41FD-9A0B-9321A9FA9BEA}" type="presParOf" srcId="{0D7476D1-A13D-4CC0-93F2-50ADBBF0F942}" destId="{0074B616-4A65-4206-BAC9-1DDEEE952134}" srcOrd="1" destOrd="0" presId="urn:microsoft.com/office/officeart/2018/2/layout/IconCircleList"/>
    <dgm:cxn modelId="{C25AE5EE-20EC-4087-8FBB-10A9C49CA9BF}" type="presParOf" srcId="{0D7476D1-A13D-4CC0-93F2-50ADBBF0F942}" destId="{BE883C90-1E1F-407F-8852-BAE13CAE6B97}" srcOrd="2" destOrd="0" presId="urn:microsoft.com/office/officeart/2018/2/layout/IconCircleList"/>
    <dgm:cxn modelId="{9A4FE52A-9EA1-4DA8-BFFF-6301DF26A3D3}" type="presParOf" srcId="{0D7476D1-A13D-4CC0-93F2-50ADBBF0F942}" destId="{A973CCD9-E3EF-4D16-B535-362463BCB16F}" srcOrd="3" destOrd="0" presId="urn:microsoft.com/office/officeart/2018/2/layout/IconCircleList"/>
    <dgm:cxn modelId="{62F406D2-9DF4-4880-803C-0CE632978AE4}" type="presParOf" srcId="{DE240760-ADB4-4F8B-96C3-4F31E17FA51B}" destId="{05AB1EB3-8B89-47EC-80C3-5C184FAE40E5}" srcOrd="5" destOrd="0" presId="urn:microsoft.com/office/officeart/2018/2/layout/IconCircleList"/>
    <dgm:cxn modelId="{C5A048C5-1D4C-4324-B342-9C27CB3E2D18}" type="presParOf" srcId="{DE240760-ADB4-4F8B-96C3-4F31E17FA51B}" destId="{843ABE63-D9BB-4CA5-B6E5-7F4734107BAA}" srcOrd="6" destOrd="0" presId="urn:microsoft.com/office/officeart/2018/2/layout/IconCircleList"/>
    <dgm:cxn modelId="{D80B07C9-88AF-4C0D-8A01-DCEEE4DD1358}" type="presParOf" srcId="{843ABE63-D9BB-4CA5-B6E5-7F4734107BAA}" destId="{9FBC1293-66AC-4DBB-A0B0-BCB1E1B4D82A}" srcOrd="0" destOrd="0" presId="urn:microsoft.com/office/officeart/2018/2/layout/IconCircleList"/>
    <dgm:cxn modelId="{70EF34E5-4C11-468C-9BAE-70B187ACDBA7}" type="presParOf" srcId="{843ABE63-D9BB-4CA5-B6E5-7F4734107BAA}" destId="{6EDCA68C-36AF-4CB8-A1D1-1284683F4B2A}" srcOrd="1" destOrd="0" presId="urn:microsoft.com/office/officeart/2018/2/layout/IconCircleList"/>
    <dgm:cxn modelId="{016AB109-2DBC-4414-A647-11069A7879F1}" type="presParOf" srcId="{843ABE63-D9BB-4CA5-B6E5-7F4734107BAA}" destId="{FBD14EEC-D1E6-4A01-A2D3-93BAE6420D84}" srcOrd="2" destOrd="0" presId="urn:microsoft.com/office/officeart/2018/2/layout/IconCircleList"/>
    <dgm:cxn modelId="{3B07DED6-CB6C-4DD7-A947-0C26FEB77C32}" type="presParOf" srcId="{843ABE63-D9BB-4CA5-B6E5-7F4734107BAA}" destId="{86E8AF52-DC2A-455D-ACA7-2E02DA61DB1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09F6E5-57CF-445E-B35B-FAE293E1845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3AF377F-A14B-4D66-A8D0-209FC247A8A3}">
      <dgm:prSet/>
      <dgm:spPr/>
      <dgm:t>
        <a:bodyPr/>
        <a:lstStyle/>
        <a:p>
          <a:r>
            <a:rPr lang="en-US"/>
            <a:t>Study on Environmental Triggers and Wildfire Occurrences: Reference: Journal.pone.0254723 Key Findings: Investigates the correlation between various environmental triggers and the frequency of wildfires. Highlights how specific climate conditions can significantly increase wildfire risks. Relevance: Supports the use of climate data in our predictive modeling, underscoring the importance of including environmental factors in wildfire forecasts.</a:t>
          </a:r>
        </a:p>
      </dgm:t>
    </dgm:pt>
    <dgm:pt modelId="{0D5F8767-F442-4767-B469-E86501526664}" type="parTrans" cxnId="{18D8F097-B9B3-423A-AF01-39E7B7C68905}">
      <dgm:prSet/>
      <dgm:spPr/>
      <dgm:t>
        <a:bodyPr/>
        <a:lstStyle/>
        <a:p>
          <a:endParaRPr lang="en-US"/>
        </a:p>
      </dgm:t>
    </dgm:pt>
    <dgm:pt modelId="{5FA91268-2627-49BE-BA46-58C5560CB2CB}" type="sibTrans" cxnId="{18D8F097-B9B3-423A-AF01-39E7B7C68905}">
      <dgm:prSet/>
      <dgm:spPr/>
      <dgm:t>
        <a:bodyPr/>
        <a:lstStyle/>
        <a:p>
          <a:endParaRPr lang="en-US"/>
        </a:p>
      </dgm:t>
    </dgm:pt>
    <dgm:pt modelId="{BD9DF770-CB86-41E5-9F54-235128268DB5}">
      <dgm:prSet/>
      <dgm:spPr/>
      <dgm:t>
        <a:bodyPr/>
        <a:lstStyle/>
        <a:p>
          <a:r>
            <a:rPr lang="en-US"/>
            <a:t>Analysis of Wildfire Spread and Containment Strategies:Reference: Journal.pone.0153589. Key Findings: Examines the effectiveness of different wildfire containment strategies and their impact on the speed and direction of fire spread. Relevance: Provides a basis for integrating containment strategies into our models, allowing for more dynamic and responsive wildfire management and prediction.</a:t>
          </a:r>
        </a:p>
      </dgm:t>
    </dgm:pt>
    <dgm:pt modelId="{67950F03-B6D1-4511-BC7D-9D3B57756AE2}" type="parTrans" cxnId="{A6B89FAC-8922-4745-8B47-50A128685535}">
      <dgm:prSet/>
      <dgm:spPr/>
      <dgm:t>
        <a:bodyPr/>
        <a:lstStyle/>
        <a:p>
          <a:endParaRPr lang="en-US"/>
        </a:p>
      </dgm:t>
    </dgm:pt>
    <dgm:pt modelId="{94DAB13C-C1A2-4E48-AF6C-8FF7C7E69CC2}" type="sibTrans" cxnId="{A6B89FAC-8922-4745-8B47-50A128685535}">
      <dgm:prSet/>
      <dgm:spPr/>
      <dgm:t>
        <a:bodyPr/>
        <a:lstStyle/>
        <a:p>
          <a:endParaRPr lang="en-US"/>
        </a:p>
      </dgm:t>
    </dgm:pt>
    <dgm:pt modelId="{901CD7FD-6B23-48B7-8230-3DF778805547}" type="pres">
      <dgm:prSet presAssocID="{9909F6E5-57CF-445E-B35B-FAE293E18455}" presName="hierChild1" presStyleCnt="0">
        <dgm:presLayoutVars>
          <dgm:chPref val="1"/>
          <dgm:dir/>
          <dgm:animOne val="branch"/>
          <dgm:animLvl val="lvl"/>
          <dgm:resizeHandles/>
        </dgm:presLayoutVars>
      </dgm:prSet>
      <dgm:spPr/>
    </dgm:pt>
    <dgm:pt modelId="{04FC0FA5-8DCB-4054-9360-EF84895A8EA6}" type="pres">
      <dgm:prSet presAssocID="{33AF377F-A14B-4D66-A8D0-209FC247A8A3}" presName="hierRoot1" presStyleCnt="0"/>
      <dgm:spPr/>
    </dgm:pt>
    <dgm:pt modelId="{5CF4F229-06C7-41DB-8DE4-849D2253F583}" type="pres">
      <dgm:prSet presAssocID="{33AF377F-A14B-4D66-A8D0-209FC247A8A3}" presName="composite" presStyleCnt="0"/>
      <dgm:spPr/>
    </dgm:pt>
    <dgm:pt modelId="{4BB9446B-70AA-4EA3-8CF1-7A86554C9109}" type="pres">
      <dgm:prSet presAssocID="{33AF377F-A14B-4D66-A8D0-209FC247A8A3}" presName="background" presStyleLbl="node0" presStyleIdx="0" presStyleCnt="2"/>
      <dgm:spPr/>
    </dgm:pt>
    <dgm:pt modelId="{90203F5D-389E-4AAE-B224-4BBD11945D40}" type="pres">
      <dgm:prSet presAssocID="{33AF377F-A14B-4D66-A8D0-209FC247A8A3}" presName="text" presStyleLbl="fgAcc0" presStyleIdx="0" presStyleCnt="2">
        <dgm:presLayoutVars>
          <dgm:chPref val="3"/>
        </dgm:presLayoutVars>
      </dgm:prSet>
      <dgm:spPr/>
    </dgm:pt>
    <dgm:pt modelId="{7DC6D64B-CB95-466F-918F-180A7753EEFF}" type="pres">
      <dgm:prSet presAssocID="{33AF377F-A14B-4D66-A8D0-209FC247A8A3}" presName="hierChild2" presStyleCnt="0"/>
      <dgm:spPr/>
    </dgm:pt>
    <dgm:pt modelId="{A282C5B8-0C7C-40B9-BC7D-E95762A3989B}" type="pres">
      <dgm:prSet presAssocID="{BD9DF770-CB86-41E5-9F54-235128268DB5}" presName="hierRoot1" presStyleCnt="0"/>
      <dgm:spPr/>
    </dgm:pt>
    <dgm:pt modelId="{8E4A9675-E97E-49C0-BAF1-969E192F9EAE}" type="pres">
      <dgm:prSet presAssocID="{BD9DF770-CB86-41E5-9F54-235128268DB5}" presName="composite" presStyleCnt="0"/>
      <dgm:spPr/>
    </dgm:pt>
    <dgm:pt modelId="{115EFBA9-D1D6-4AD5-AE72-643F3E5F46C9}" type="pres">
      <dgm:prSet presAssocID="{BD9DF770-CB86-41E5-9F54-235128268DB5}" presName="background" presStyleLbl="node0" presStyleIdx="1" presStyleCnt="2"/>
      <dgm:spPr/>
    </dgm:pt>
    <dgm:pt modelId="{30EB5B01-A87E-40DE-AC9D-F23854E17A87}" type="pres">
      <dgm:prSet presAssocID="{BD9DF770-CB86-41E5-9F54-235128268DB5}" presName="text" presStyleLbl="fgAcc0" presStyleIdx="1" presStyleCnt="2">
        <dgm:presLayoutVars>
          <dgm:chPref val="3"/>
        </dgm:presLayoutVars>
      </dgm:prSet>
      <dgm:spPr/>
    </dgm:pt>
    <dgm:pt modelId="{CAD86609-3C47-4D66-AEFB-E59AA678C6BE}" type="pres">
      <dgm:prSet presAssocID="{BD9DF770-CB86-41E5-9F54-235128268DB5}" presName="hierChild2" presStyleCnt="0"/>
      <dgm:spPr/>
    </dgm:pt>
  </dgm:ptLst>
  <dgm:cxnLst>
    <dgm:cxn modelId="{E5A0403B-20DD-46C2-AD58-C6CCC568797A}" type="presOf" srcId="{9909F6E5-57CF-445E-B35B-FAE293E18455}" destId="{901CD7FD-6B23-48B7-8230-3DF778805547}" srcOrd="0" destOrd="0" presId="urn:microsoft.com/office/officeart/2005/8/layout/hierarchy1"/>
    <dgm:cxn modelId="{18D8F097-B9B3-423A-AF01-39E7B7C68905}" srcId="{9909F6E5-57CF-445E-B35B-FAE293E18455}" destId="{33AF377F-A14B-4D66-A8D0-209FC247A8A3}" srcOrd="0" destOrd="0" parTransId="{0D5F8767-F442-4767-B469-E86501526664}" sibTransId="{5FA91268-2627-49BE-BA46-58C5560CB2CB}"/>
    <dgm:cxn modelId="{A6B89FAC-8922-4745-8B47-50A128685535}" srcId="{9909F6E5-57CF-445E-B35B-FAE293E18455}" destId="{BD9DF770-CB86-41E5-9F54-235128268DB5}" srcOrd="1" destOrd="0" parTransId="{67950F03-B6D1-4511-BC7D-9D3B57756AE2}" sibTransId="{94DAB13C-C1A2-4E48-AF6C-8FF7C7E69CC2}"/>
    <dgm:cxn modelId="{F4B303CC-BC8C-4E73-814F-45C87D6650E9}" type="presOf" srcId="{33AF377F-A14B-4D66-A8D0-209FC247A8A3}" destId="{90203F5D-389E-4AAE-B224-4BBD11945D40}" srcOrd="0" destOrd="0" presId="urn:microsoft.com/office/officeart/2005/8/layout/hierarchy1"/>
    <dgm:cxn modelId="{AFE2F2D5-0080-4FE1-A90E-7106565BB230}" type="presOf" srcId="{BD9DF770-CB86-41E5-9F54-235128268DB5}" destId="{30EB5B01-A87E-40DE-AC9D-F23854E17A87}" srcOrd="0" destOrd="0" presId="urn:microsoft.com/office/officeart/2005/8/layout/hierarchy1"/>
    <dgm:cxn modelId="{C5DC2E75-6F25-4356-B85B-0C52E4A91B50}" type="presParOf" srcId="{901CD7FD-6B23-48B7-8230-3DF778805547}" destId="{04FC0FA5-8DCB-4054-9360-EF84895A8EA6}" srcOrd="0" destOrd="0" presId="urn:microsoft.com/office/officeart/2005/8/layout/hierarchy1"/>
    <dgm:cxn modelId="{8EA8E75C-AF21-412E-8930-2F83218EEABF}" type="presParOf" srcId="{04FC0FA5-8DCB-4054-9360-EF84895A8EA6}" destId="{5CF4F229-06C7-41DB-8DE4-849D2253F583}" srcOrd="0" destOrd="0" presId="urn:microsoft.com/office/officeart/2005/8/layout/hierarchy1"/>
    <dgm:cxn modelId="{757FD2D1-3345-43E7-8882-EC964A75F2E4}" type="presParOf" srcId="{5CF4F229-06C7-41DB-8DE4-849D2253F583}" destId="{4BB9446B-70AA-4EA3-8CF1-7A86554C9109}" srcOrd="0" destOrd="0" presId="urn:microsoft.com/office/officeart/2005/8/layout/hierarchy1"/>
    <dgm:cxn modelId="{623EFC74-9278-480E-8C89-B592F3C50FBD}" type="presParOf" srcId="{5CF4F229-06C7-41DB-8DE4-849D2253F583}" destId="{90203F5D-389E-4AAE-B224-4BBD11945D40}" srcOrd="1" destOrd="0" presId="urn:microsoft.com/office/officeart/2005/8/layout/hierarchy1"/>
    <dgm:cxn modelId="{114D3E04-483F-4E93-9F66-E570FB36D3B8}" type="presParOf" srcId="{04FC0FA5-8DCB-4054-9360-EF84895A8EA6}" destId="{7DC6D64B-CB95-466F-918F-180A7753EEFF}" srcOrd="1" destOrd="0" presId="urn:microsoft.com/office/officeart/2005/8/layout/hierarchy1"/>
    <dgm:cxn modelId="{FC703A66-8057-49E6-9192-5B95696574B9}" type="presParOf" srcId="{901CD7FD-6B23-48B7-8230-3DF778805547}" destId="{A282C5B8-0C7C-40B9-BC7D-E95762A3989B}" srcOrd="1" destOrd="0" presId="urn:microsoft.com/office/officeart/2005/8/layout/hierarchy1"/>
    <dgm:cxn modelId="{50F3708A-7C97-4FF5-AAB5-C54D8AA22F3E}" type="presParOf" srcId="{A282C5B8-0C7C-40B9-BC7D-E95762A3989B}" destId="{8E4A9675-E97E-49C0-BAF1-969E192F9EAE}" srcOrd="0" destOrd="0" presId="urn:microsoft.com/office/officeart/2005/8/layout/hierarchy1"/>
    <dgm:cxn modelId="{1AE5C32A-F4CC-4A51-9756-E2B1C9D00191}" type="presParOf" srcId="{8E4A9675-E97E-49C0-BAF1-969E192F9EAE}" destId="{115EFBA9-D1D6-4AD5-AE72-643F3E5F46C9}" srcOrd="0" destOrd="0" presId="urn:microsoft.com/office/officeart/2005/8/layout/hierarchy1"/>
    <dgm:cxn modelId="{AC7E4AFC-08EB-4DEF-A251-25C138E2A058}" type="presParOf" srcId="{8E4A9675-E97E-49C0-BAF1-969E192F9EAE}" destId="{30EB5B01-A87E-40DE-AC9D-F23854E17A87}" srcOrd="1" destOrd="0" presId="urn:microsoft.com/office/officeart/2005/8/layout/hierarchy1"/>
    <dgm:cxn modelId="{104999CC-BF41-462C-A0EC-2EE40E860170}" type="presParOf" srcId="{A282C5B8-0C7C-40B9-BC7D-E95762A3989B}" destId="{CAD86609-3C47-4D66-AEFB-E59AA678C6B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2E0792-38FA-4767-8A46-F0E02473B40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B34B858-F1C0-4EBF-B97E-84D21F4E9681}">
      <dgm:prSet/>
      <dgm:spPr/>
      <dgm:t>
        <a:bodyPr/>
        <a:lstStyle/>
        <a:p>
          <a:pPr>
            <a:lnSpc>
              <a:spcPct val="100000"/>
            </a:lnSpc>
          </a:pPr>
          <a:r>
            <a:rPr lang="en-US"/>
            <a:t>Climate Data Overview: Utilizes a decade of annual temperature and precipitation data sourced from the PRISM Climate Group to capture climatic variations and trends.</a:t>
          </a:r>
        </a:p>
      </dgm:t>
    </dgm:pt>
    <dgm:pt modelId="{CC0A8DE9-46C7-4AD6-842F-0CBFF51E083D}" type="parTrans" cxnId="{0F924594-E506-44F0-A7BC-F89A0367EBB6}">
      <dgm:prSet/>
      <dgm:spPr/>
      <dgm:t>
        <a:bodyPr/>
        <a:lstStyle/>
        <a:p>
          <a:endParaRPr lang="en-US"/>
        </a:p>
      </dgm:t>
    </dgm:pt>
    <dgm:pt modelId="{EBC2F39A-5C97-42CA-97F6-2E46B0AC6F6A}" type="sibTrans" cxnId="{0F924594-E506-44F0-A7BC-F89A0367EBB6}">
      <dgm:prSet/>
      <dgm:spPr/>
      <dgm:t>
        <a:bodyPr/>
        <a:lstStyle/>
        <a:p>
          <a:pPr>
            <a:lnSpc>
              <a:spcPct val="100000"/>
            </a:lnSpc>
          </a:pPr>
          <a:endParaRPr lang="en-US"/>
        </a:p>
      </dgm:t>
    </dgm:pt>
    <dgm:pt modelId="{E3C0FB10-F7DA-4F3B-87D7-0968D7BAED81}">
      <dgm:prSet/>
      <dgm:spPr/>
      <dgm:t>
        <a:bodyPr/>
        <a:lstStyle/>
        <a:p>
          <a:pPr>
            <a:lnSpc>
              <a:spcPct val="100000"/>
            </a:lnSpc>
          </a:pPr>
          <a:r>
            <a:rPr lang="en-US"/>
            <a:t>Fire Perimeter Data: Employs geo-referenced fire perimeter data in .geojson format from CAL FIRE, which maps the historical extents of wildfires across California.</a:t>
          </a:r>
        </a:p>
      </dgm:t>
    </dgm:pt>
    <dgm:pt modelId="{D5BCD667-D9A0-48EA-A0FF-2251F7D7B5C9}" type="parTrans" cxnId="{58BF793E-404C-436A-BB74-2C228755831C}">
      <dgm:prSet/>
      <dgm:spPr/>
      <dgm:t>
        <a:bodyPr/>
        <a:lstStyle/>
        <a:p>
          <a:endParaRPr lang="en-US"/>
        </a:p>
      </dgm:t>
    </dgm:pt>
    <dgm:pt modelId="{CF62B7CD-D584-4CEC-B975-7B07BE35E309}" type="sibTrans" cxnId="{58BF793E-404C-436A-BB74-2C228755831C}">
      <dgm:prSet/>
      <dgm:spPr/>
      <dgm:t>
        <a:bodyPr/>
        <a:lstStyle/>
        <a:p>
          <a:pPr>
            <a:lnSpc>
              <a:spcPct val="100000"/>
            </a:lnSpc>
          </a:pPr>
          <a:endParaRPr lang="en-US"/>
        </a:p>
      </dgm:t>
    </dgm:pt>
    <dgm:pt modelId="{9D0789D9-86DE-424A-A55A-2FFA27498535}">
      <dgm:prSet/>
      <dgm:spPr/>
      <dgm:t>
        <a:bodyPr/>
        <a:lstStyle/>
        <a:p>
          <a:pPr>
            <a:lnSpc>
              <a:spcPct val="100000"/>
            </a:lnSpc>
          </a:pPr>
          <a:r>
            <a:rPr lang="en-US"/>
            <a:t>Sampling Strategy: Implements a strategic approach to select random points across the integrated dataset for each year, aiming to create a balanced and representative CSV dataset for analysis.</a:t>
          </a:r>
        </a:p>
      </dgm:t>
    </dgm:pt>
    <dgm:pt modelId="{EF74E213-F63B-49E9-BB41-3D5A7EE8ACE9}" type="parTrans" cxnId="{880127D7-B0CF-45C4-8299-BFFF10128714}">
      <dgm:prSet/>
      <dgm:spPr/>
      <dgm:t>
        <a:bodyPr/>
        <a:lstStyle/>
        <a:p>
          <a:endParaRPr lang="en-US"/>
        </a:p>
      </dgm:t>
    </dgm:pt>
    <dgm:pt modelId="{F9740473-4118-40C1-BB06-A7993237DE98}" type="sibTrans" cxnId="{880127D7-B0CF-45C4-8299-BFFF10128714}">
      <dgm:prSet/>
      <dgm:spPr/>
      <dgm:t>
        <a:bodyPr/>
        <a:lstStyle/>
        <a:p>
          <a:pPr>
            <a:lnSpc>
              <a:spcPct val="100000"/>
            </a:lnSpc>
          </a:pPr>
          <a:endParaRPr lang="en-US"/>
        </a:p>
      </dgm:t>
    </dgm:pt>
    <dgm:pt modelId="{9349707C-9D45-4C28-90A3-3717A5DC06AC}">
      <dgm:prSet/>
      <dgm:spPr/>
      <dgm:t>
        <a:bodyPr/>
        <a:lstStyle/>
        <a:p>
          <a:pPr>
            <a:lnSpc>
              <a:spcPct val="100000"/>
            </a:lnSpc>
          </a:pPr>
          <a:r>
            <a:rPr lang="en-US"/>
            <a:t>Data Preparation for Analysis: The process involves integrating climate and fire perimeter data, followed by sampling to generate a CSV. This dataset will be foundational for exploratory data analysis (EDA), feature engineering, and model development.</a:t>
          </a:r>
        </a:p>
      </dgm:t>
    </dgm:pt>
    <dgm:pt modelId="{6044DC4E-A66B-4EEF-93E8-03E89CBF04D1}" type="parTrans" cxnId="{D89824E7-88E6-48AB-9CFF-D656A6BC71E4}">
      <dgm:prSet/>
      <dgm:spPr/>
      <dgm:t>
        <a:bodyPr/>
        <a:lstStyle/>
        <a:p>
          <a:endParaRPr lang="en-US"/>
        </a:p>
      </dgm:t>
    </dgm:pt>
    <dgm:pt modelId="{D32F999B-34E5-4E68-B803-6D11ECAF0D05}" type="sibTrans" cxnId="{D89824E7-88E6-48AB-9CFF-D656A6BC71E4}">
      <dgm:prSet/>
      <dgm:spPr/>
      <dgm:t>
        <a:bodyPr/>
        <a:lstStyle/>
        <a:p>
          <a:endParaRPr lang="en-US"/>
        </a:p>
      </dgm:t>
    </dgm:pt>
    <dgm:pt modelId="{487C6027-AF68-427C-9ECA-A594FFDDF6B8}" type="pres">
      <dgm:prSet presAssocID="{2C2E0792-38FA-4767-8A46-F0E02473B403}" presName="root" presStyleCnt="0">
        <dgm:presLayoutVars>
          <dgm:dir/>
          <dgm:resizeHandles val="exact"/>
        </dgm:presLayoutVars>
      </dgm:prSet>
      <dgm:spPr/>
    </dgm:pt>
    <dgm:pt modelId="{9BAA479A-ADC3-4A2F-A9C4-669240DF720D}" type="pres">
      <dgm:prSet presAssocID="{2C2E0792-38FA-4767-8A46-F0E02473B403}" presName="container" presStyleCnt="0">
        <dgm:presLayoutVars>
          <dgm:dir/>
          <dgm:resizeHandles val="exact"/>
        </dgm:presLayoutVars>
      </dgm:prSet>
      <dgm:spPr/>
    </dgm:pt>
    <dgm:pt modelId="{8DEC6F40-59C2-49D1-92AE-084563B012E0}" type="pres">
      <dgm:prSet presAssocID="{5B34B858-F1C0-4EBF-B97E-84D21F4E9681}" presName="compNode" presStyleCnt="0"/>
      <dgm:spPr/>
    </dgm:pt>
    <dgm:pt modelId="{7034263F-0E28-46B0-ADDA-D9A29114D07C}" type="pres">
      <dgm:prSet presAssocID="{5B34B858-F1C0-4EBF-B97E-84D21F4E9681}" presName="iconBgRect" presStyleLbl="bgShp" presStyleIdx="0" presStyleCnt="4"/>
      <dgm:spPr/>
    </dgm:pt>
    <dgm:pt modelId="{6B5FE094-5DEC-481A-A5F7-6886D37631F8}" type="pres">
      <dgm:prSet presAssocID="{5B34B858-F1C0-4EBF-B97E-84D21F4E968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
        </a:ext>
      </dgm:extLst>
    </dgm:pt>
    <dgm:pt modelId="{689547FC-875C-4D4D-9911-94558CA9605F}" type="pres">
      <dgm:prSet presAssocID="{5B34B858-F1C0-4EBF-B97E-84D21F4E9681}" presName="spaceRect" presStyleCnt="0"/>
      <dgm:spPr/>
    </dgm:pt>
    <dgm:pt modelId="{A97ED5F8-18CD-417E-B853-296DBC73CE7B}" type="pres">
      <dgm:prSet presAssocID="{5B34B858-F1C0-4EBF-B97E-84D21F4E9681}" presName="textRect" presStyleLbl="revTx" presStyleIdx="0" presStyleCnt="4">
        <dgm:presLayoutVars>
          <dgm:chMax val="1"/>
          <dgm:chPref val="1"/>
        </dgm:presLayoutVars>
      </dgm:prSet>
      <dgm:spPr/>
    </dgm:pt>
    <dgm:pt modelId="{31719171-594D-4ED9-8C61-BE11DA98EBC9}" type="pres">
      <dgm:prSet presAssocID="{EBC2F39A-5C97-42CA-97F6-2E46B0AC6F6A}" presName="sibTrans" presStyleLbl="sibTrans2D1" presStyleIdx="0" presStyleCnt="0"/>
      <dgm:spPr/>
    </dgm:pt>
    <dgm:pt modelId="{2E60A650-FF61-478F-BA88-AAB2053E8354}" type="pres">
      <dgm:prSet presAssocID="{E3C0FB10-F7DA-4F3B-87D7-0968D7BAED81}" presName="compNode" presStyleCnt="0"/>
      <dgm:spPr/>
    </dgm:pt>
    <dgm:pt modelId="{76968B28-E826-40E8-88C4-16339E53C3F7}" type="pres">
      <dgm:prSet presAssocID="{E3C0FB10-F7DA-4F3B-87D7-0968D7BAED81}" presName="iconBgRect" presStyleLbl="bgShp" presStyleIdx="1" presStyleCnt="4"/>
      <dgm:spPr/>
    </dgm:pt>
    <dgm:pt modelId="{4C8791D7-665F-4D24-BBBA-0F0905A5BD51}" type="pres">
      <dgm:prSet presAssocID="{E3C0FB10-F7DA-4F3B-87D7-0968D7BAED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ammable"/>
        </a:ext>
      </dgm:extLst>
    </dgm:pt>
    <dgm:pt modelId="{8CFEE810-4C82-4169-84EB-7D645A65C740}" type="pres">
      <dgm:prSet presAssocID="{E3C0FB10-F7DA-4F3B-87D7-0968D7BAED81}" presName="spaceRect" presStyleCnt="0"/>
      <dgm:spPr/>
    </dgm:pt>
    <dgm:pt modelId="{48E8B807-09FD-49C9-9788-D5BC47824EBF}" type="pres">
      <dgm:prSet presAssocID="{E3C0FB10-F7DA-4F3B-87D7-0968D7BAED81}" presName="textRect" presStyleLbl="revTx" presStyleIdx="1" presStyleCnt="4">
        <dgm:presLayoutVars>
          <dgm:chMax val="1"/>
          <dgm:chPref val="1"/>
        </dgm:presLayoutVars>
      </dgm:prSet>
      <dgm:spPr/>
    </dgm:pt>
    <dgm:pt modelId="{B9CC6ECD-603A-4F05-B992-F2E1EAE7C240}" type="pres">
      <dgm:prSet presAssocID="{CF62B7CD-D584-4CEC-B975-7B07BE35E309}" presName="sibTrans" presStyleLbl="sibTrans2D1" presStyleIdx="0" presStyleCnt="0"/>
      <dgm:spPr/>
    </dgm:pt>
    <dgm:pt modelId="{4F2CDBEE-4330-4A16-8453-563CE9516F95}" type="pres">
      <dgm:prSet presAssocID="{9D0789D9-86DE-424A-A55A-2FFA27498535}" presName="compNode" presStyleCnt="0"/>
      <dgm:spPr/>
    </dgm:pt>
    <dgm:pt modelId="{86929CCE-6A97-4933-B212-E98BEDC8C3F7}" type="pres">
      <dgm:prSet presAssocID="{9D0789D9-86DE-424A-A55A-2FFA27498535}" presName="iconBgRect" presStyleLbl="bgShp" presStyleIdx="2" presStyleCnt="4"/>
      <dgm:spPr/>
    </dgm:pt>
    <dgm:pt modelId="{BB613757-3B42-4B4E-AC86-9BDE536E043B}" type="pres">
      <dgm:prSet presAssocID="{9D0789D9-86DE-424A-A55A-2FFA2749853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B93857F6-E22F-4655-8BE7-0503843B0C0B}" type="pres">
      <dgm:prSet presAssocID="{9D0789D9-86DE-424A-A55A-2FFA27498535}" presName="spaceRect" presStyleCnt="0"/>
      <dgm:spPr/>
    </dgm:pt>
    <dgm:pt modelId="{C9D3888D-6503-46EA-AC38-FEC84D592EDA}" type="pres">
      <dgm:prSet presAssocID="{9D0789D9-86DE-424A-A55A-2FFA27498535}" presName="textRect" presStyleLbl="revTx" presStyleIdx="2" presStyleCnt="4">
        <dgm:presLayoutVars>
          <dgm:chMax val="1"/>
          <dgm:chPref val="1"/>
        </dgm:presLayoutVars>
      </dgm:prSet>
      <dgm:spPr/>
    </dgm:pt>
    <dgm:pt modelId="{2524206E-D920-4612-9F6A-66F5AE2B3F02}" type="pres">
      <dgm:prSet presAssocID="{F9740473-4118-40C1-BB06-A7993237DE98}" presName="sibTrans" presStyleLbl="sibTrans2D1" presStyleIdx="0" presStyleCnt="0"/>
      <dgm:spPr/>
    </dgm:pt>
    <dgm:pt modelId="{9A1AF891-6CC9-4013-A7E7-E12FAA93B1D9}" type="pres">
      <dgm:prSet presAssocID="{9349707C-9D45-4C28-90A3-3717A5DC06AC}" presName="compNode" presStyleCnt="0"/>
      <dgm:spPr/>
    </dgm:pt>
    <dgm:pt modelId="{553E8D74-2BB4-485B-9000-8BB18BFEBD78}" type="pres">
      <dgm:prSet presAssocID="{9349707C-9D45-4C28-90A3-3717A5DC06AC}" presName="iconBgRect" presStyleLbl="bgShp" presStyleIdx="3" presStyleCnt="4"/>
      <dgm:spPr/>
    </dgm:pt>
    <dgm:pt modelId="{FA60609E-11E9-491F-9000-FC03C63F457E}" type="pres">
      <dgm:prSet presAssocID="{9349707C-9D45-4C28-90A3-3717A5DC06A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C24E0FF9-F7D9-4DBD-863A-C53DE243EE6C}" type="pres">
      <dgm:prSet presAssocID="{9349707C-9D45-4C28-90A3-3717A5DC06AC}" presName="spaceRect" presStyleCnt="0"/>
      <dgm:spPr/>
    </dgm:pt>
    <dgm:pt modelId="{E469FD42-5D94-42F9-BF20-1485AD5A9184}" type="pres">
      <dgm:prSet presAssocID="{9349707C-9D45-4C28-90A3-3717A5DC06AC}" presName="textRect" presStyleLbl="revTx" presStyleIdx="3" presStyleCnt="4">
        <dgm:presLayoutVars>
          <dgm:chMax val="1"/>
          <dgm:chPref val="1"/>
        </dgm:presLayoutVars>
      </dgm:prSet>
      <dgm:spPr/>
    </dgm:pt>
  </dgm:ptLst>
  <dgm:cxnLst>
    <dgm:cxn modelId="{CB1FA600-A78F-4889-B914-E927392D76D9}" type="presOf" srcId="{2C2E0792-38FA-4767-8A46-F0E02473B403}" destId="{487C6027-AF68-427C-9ECA-A594FFDDF6B8}" srcOrd="0" destOrd="0" presId="urn:microsoft.com/office/officeart/2018/2/layout/IconCircleList"/>
    <dgm:cxn modelId="{25552211-15DE-4CE9-9B17-277EA8A3D740}" type="presOf" srcId="{CF62B7CD-D584-4CEC-B975-7B07BE35E309}" destId="{B9CC6ECD-603A-4F05-B992-F2E1EAE7C240}" srcOrd="0" destOrd="0" presId="urn:microsoft.com/office/officeart/2018/2/layout/IconCircleList"/>
    <dgm:cxn modelId="{CD73763C-E5DB-42F4-A2C6-AC38C370F4EC}" type="presOf" srcId="{5B34B858-F1C0-4EBF-B97E-84D21F4E9681}" destId="{A97ED5F8-18CD-417E-B853-296DBC73CE7B}" srcOrd="0" destOrd="0" presId="urn:microsoft.com/office/officeart/2018/2/layout/IconCircleList"/>
    <dgm:cxn modelId="{58BF793E-404C-436A-BB74-2C228755831C}" srcId="{2C2E0792-38FA-4767-8A46-F0E02473B403}" destId="{E3C0FB10-F7DA-4F3B-87D7-0968D7BAED81}" srcOrd="1" destOrd="0" parTransId="{D5BCD667-D9A0-48EA-A0FF-2251F7D7B5C9}" sibTransId="{CF62B7CD-D584-4CEC-B975-7B07BE35E309}"/>
    <dgm:cxn modelId="{21123251-E4D2-4AE2-B85B-B1EA56115F9A}" type="presOf" srcId="{9D0789D9-86DE-424A-A55A-2FFA27498535}" destId="{C9D3888D-6503-46EA-AC38-FEC84D592EDA}" srcOrd="0" destOrd="0" presId="urn:microsoft.com/office/officeart/2018/2/layout/IconCircleList"/>
    <dgm:cxn modelId="{3C37CC82-7529-490C-9E3D-CF8E84B03DA4}" type="presOf" srcId="{9349707C-9D45-4C28-90A3-3717A5DC06AC}" destId="{E469FD42-5D94-42F9-BF20-1485AD5A9184}" srcOrd="0" destOrd="0" presId="urn:microsoft.com/office/officeart/2018/2/layout/IconCircleList"/>
    <dgm:cxn modelId="{B6D7B091-5AD5-492D-A59D-7B3303681474}" type="presOf" srcId="{F9740473-4118-40C1-BB06-A7993237DE98}" destId="{2524206E-D920-4612-9F6A-66F5AE2B3F02}" srcOrd="0" destOrd="0" presId="urn:microsoft.com/office/officeart/2018/2/layout/IconCircleList"/>
    <dgm:cxn modelId="{0A71D592-2884-454B-8ECD-95A34C19091E}" type="presOf" srcId="{EBC2F39A-5C97-42CA-97F6-2E46B0AC6F6A}" destId="{31719171-594D-4ED9-8C61-BE11DA98EBC9}" srcOrd="0" destOrd="0" presId="urn:microsoft.com/office/officeart/2018/2/layout/IconCircleList"/>
    <dgm:cxn modelId="{0F924594-E506-44F0-A7BC-F89A0367EBB6}" srcId="{2C2E0792-38FA-4767-8A46-F0E02473B403}" destId="{5B34B858-F1C0-4EBF-B97E-84D21F4E9681}" srcOrd="0" destOrd="0" parTransId="{CC0A8DE9-46C7-4AD6-842F-0CBFF51E083D}" sibTransId="{EBC2F39A-5C97-42CA-97F6-2E46B0AC6F6A}"/>
    <dgm:cxn modelId="{880127D7-B0CF-45C4-8299-BFFF10128714}" srcId="{2C2E0792-38FA-4767-8A46-F0E02473B403}" destId="{9D0789D9-86DE-424A-A55A-2FFA27498535}" srcOrd="2" destOrd="0" parTransId="{EF74E213-F63B-49E9-BB41-3D5A7EE8ACE9}" sibTransId="{F9740473-4118-40C1-BB06-A7993237DE98}"/>
    <dgm:cxn modelId="{D89824E7-88E6-48AB-9CFF-D656A6BC71E4}" srcId="{2C2E0792-38FA-4767-8A46-F0E02473B403}" destId="{9349707C-9D45-4C28-90A3-3717A5DC06AC}" srcOrd="3" destOrd="0" parTransId="{6044DC4E-A66B-4EEF-93E8-03E89CBF04D1}" sibTransId="{D32F999B-34E5-4E68-B803-6D11ECAF0D05}"/>
    <dgm:cxn modelId="{19A878FC-8BF3-4CD2-A3A0-07571846AEDC}" type="presOf" srcId="{E3C0FB10-F7DA-4F3B-87D7-0968D7BAED81}" destId="{48E8B807-09FD-49C9-9788-D5BC47824EBF}" srcOrd="0" destOrd="0" presId="urn:microsoft.com/office/officeart/2018/2/layout/IconCircleList"/>
    <dgm:cxn modelId="{D473176E-4D92-4591-8B9D-8D4203D77978}" type="presParOf" srcId="{487C6027-AF68-427C-9ECA-A594FFDDF6B8}" destId="{9BAA479A-ADC3-4A2F-A9C4-669240DF720D}" srcOrd="0" destOrd="0" presId="urn:microsoft.com/office/officeart/2018/2/layout/IconCircleList"/>
    <dgm:cxn modelId="{1004BF5B-B4EE-4AC9-A6B4-0C28F2BB87F5}" type="presParOf" srcId="{9BAA479A-ADC3-4A2F-A9C4-669240DF720D}" destId="{8DEC6F40-59C2-49D1-92AE-084563B012E0}" srcOrd="0" destOrd="0" presId="urn:microsoft.com/office/officeart/2018/2/layout/IconCircleList"/>
    <dgm:cxn modelId="{1FE6F367-8F21-4CBA-A817-AD2CF50141C2}" type="presParOf" srcId="{8DEC6F40-59C2-49D1-92AE-084563B012E0}" destId="{7034263F-0E28-46B0-ADDA-D9A29114D07C}" srcOrd="0" destOrd="0" presId="urn:microsoft.com/office/officeart/2018/2/layout/IconCircleList"/>
    <dgm:cxn modelId="{AEEFA4F0-59FF-4116-89A7-2A26968CEAE6}" type="presParOf" srcId="{8DEC6F40-59C2-49D1-92AE-084563B012E0}" destId="{6B5FE094-5DEC-481A-A5F7-6886D37631F8}" srcOrd="1" destOrd="0" presId="urn:microsoft.com/office/officeart/2018/2/layout/IconCircleList"/>
    <dgm:cxn modelId="{8118C794-E719-4FA5-AB87-70187E04B51A}" type="presParOf" srcId="{8DEC6F40-59C2-49D1-92AE-084563B012E0}" destId="{689547FC-875C-4D4D-9911-94558CA9605F}" srcOrd="2" destOrd="0" presId="urn:microsoft.com/office/officeart/2018/2/layout/IconCircleList"/>
    <dgm:cxn modelId="{8DB28A88-0177-48ED-B763-6721D61ED858}" type="presParOf" srcId="{8DEC6F40-59C2-49D1-92AE-084563B012E0}" destId="{A97ED5F8-18CD-417E-B853-296DBC73CE7B}" srcOrd="3" destOrd="0" presId="urn:microsoft.com/office/officeart/2018/2/layout/IconCircleList"/>
    <dgm:cxn modelId="{31A29862-1548-4F97-9C97-2A0C98B4DA51}" type="presParOf" srcId="{9BAA479A-ADC3-4A2F-A9C4-669240DF720D}" destId="{31719171-594D-4ED9-8C61-BE11DA98EBC9}" srcOrd="1" destOrd="0" presId="urn:microsoft.com/office/officeart/2018/2/layout/IconCircleList"/>
    <dgm:cxn modelId="{E2D72317-6003-4BAE-83EC-774B51C6BFF3}" type="presParOf" srcId="{9BAA479A-ADC3-4A2F-A9C4-669240DF720D}" destId="{2E60A650-FF61-478F-BA88-AAB2053E8354}" srcOrd="2" destOrd="0" presId="urn:microsoft.com/office/officeart/2018/2/layout/IconCircleList"/>
    <dgm:cxn modelId="{B3BD2404-7234-4A94-8426-8AA4F9725FCF}" type="presParOf" srcId="{2E60A650-FF61-478F-BA88-AAB2053E8354}" destId="{76968B28-E826-40E8-88C4-16339E53C3F7}" srcOrd="0" destOrd="0" presId="urn:microsoft.com/office/officeart/2018/2/layout/IconCircleList"/>
    <dgm:cxn modelId="{B6007603-0AF8-4539-AC53-9FA43B91FE0C}" type="presParOf" srcId="{2E60A650-FF61-478F-BA88-AAB2053E8354}" destId="{4C8791D7-665F-4D24-BBBA-0F0905A5BD51}" srcOrd="1" destOrd="0" presId="urn:microsoft.com/office/officeart/2018/2/layout/IconCircleList"/>
    <dgm:cxn modelId="{2A583341-E7CC-4BBB-8E8C-550FCC9CA813}" type="presParOf" srcId="{2E60A650-FF61-478F-BA88-AAB2053E8354}" destId="{8CFEE810-4C82-4169-84EB-7D645A65C740}" srcOrd="2" destOrd="0" presId="urn:microsoft.com/office/officeart/2018/2/layout/IconCircleList"/>
    <dgm:cxn modelId="{1B232E66-8365-43B3-A4C3-CC61736B6EAC}" type="presParOf" srcId="{2E60A650-FF61-478F-BA88-AAB2053E8354}" destId="{48E8B807-09FD-49C9-9788-D5BC47824EBF}" srcOrd="3" destOrd="0" presId="urn:microsoft.com/office/officeart/2018/2/layout/IconCircleList"/>
    <dgm:cxn modelId="{9EC7E034-296C-4949-A06E-1C0AED4E9CA6}" type="presParOf" srcId="{9BAA479A-ADC3-4A2F-A9C4-669240DF720D}" destId="{B9CC6ECD-603A-4F05-B992-F2E1EAE7C240}" srcOrd="3" destOrd="0" presId="urn:microsoft.com/office/officeart/2018/2/layout/IconCircleList"/>
    <dgm:cxn modelId="{CF073DE9-51E8-4D63-B07C-8F9A3AF0996A}" type="presParOf" srcId="{9BAA479A-ADC3-4A2F-A9C4-669240DF720D}" destId="{4F2CDBEE-4330-4A16-8453-563CE9516F95}" srcOrd="4" destOrd="0" presId="urn:microsoft.com/office/officeart/2018/2/layout/IconCircleList"/>
    <dgm:cxn modelId="{2FC395B2-4579-4848-8502-6D74E5209A46}" type="presParOf" srcId="{4F2CDBEE-4330-4A16-8453-563CE9516F95}" destId="{86929CCE-6A97-4933-B212-E98BEDC8C3F7}" srcOrd="0" destOrd="0" presId="urn:microsoft.com/office/officeart/2018/2/layout/IconCircleList"/>
    <dgm:cxn modelId="{06778843-A854-4709-926C-EB4E45730D22}" type="presParOf" srcId="{4F2CDBEE-4330-4A16-8453-563CE9516F95}" destId="{BB613757-3B42-4B4E-AC86-9BDE536E043B}" srcOrd="1" destOrd="0" presId="urn:microsoft.com/office/officeart/2018/2/layout/IconCircleList"/>
    <dgm:cxn modelId="{F125C8EA-0999-4EDB-8CEC-EBF4021E2C45}" type="presParOf" srcId="{4F2CDBEE-4330-4A16-8453-563CE9516F95}" destId="{B93857F6-E22F-4655-8BE7-0503843B0C0B}" srcOrd="2" destOrd="0" presId="urn:microsoft.com/office/officeart/2018/2/layout/IconCircleList"/>
    <dgm:cxn modelId="{12B2AA2A-17A4-4C1F-81DB-6CA90854B274}" type="presParOf" srcId="{4F2CDBEE-4330-4A16-8453-563CE9516F95}" destId="{C9D3888D-6503-46EA-AC38-FEC84D592EDA}" srcOrd="3" destOrd="0" presId="urn:microsoft.com/office/officeart/2018/2/layout/IconCircleList"/>
    <dgm:cxn modelId="{CAE8D95B-9BFE-4FDD-9424-D94284325ECB}" type="presParOf" srcId="{9BAA479A-ADC3-4A2F-A9C4-669240DF720D}" destId="{2524206E-D920-4612-9F6A-66F5AE2B3F02}" srcOrd="5" destOrd="0" presId="urn:microsoft.com/office/officeart/2018/2/layout/IconCircleList"/>
    <dgm:cxn modelId="{2D564A56-00E7-4A31-B555-9585FFF71E8D}" type="presParOf" srcId="{9BAA479A-ADC3-4A2F-A9C4-669240DF720D}" destId="{9A1AF891-6CC9-4013-A7E7-E12FAA93B1D9}" srcOrd="6" destOrd="0" presId="urn:microsoft.com/office/officeart/2018/2/layout/IconCircleList"/>
    <dgm:cxn modelId="{5190663D-092E-417A-B4F1-DEEC2B25F154}" type="presParOf" srcId="{9A1AF891-6CC9-4013-A7E7-E12FAA93B1D9}" destId="{553E8D74-2BB4-485B-9000-8BB18BFEBD78}" srcOrd="0" destOrd="0" presId="urn:microsoft.com/office/officeart/2018/2/layout/IconCircleList"/>
    <dgm:cxn modelId="{34E7216D-05AC-48E1-A8CB-B931296F9DBA}" type="presParOf" srcId="{9A1AF891-6CC9-4013-A7E7-E12FAA93B1D9}" destId="{FA60609E-11E9-491F-9000-FC03C63F457E}" srcOrd="1" destOrd="0" presId="urn:microsoft.com/office/officeart/2018/2/layout/IconCircleList"/>
    <dgm:cxn modelId="{6C806C3C-B5F1-4FFA-80DD-DC5162E504E2}" type="presParOf" srcId="{9A1AF891-6CC9-4013-A7E7-E12FAA93B1D9}" destId="{C24E0FF9-F7D9-4DBD-863A-C53DE243EE6C}" srcOrd="2" destOrd="0" presId="urn:microsoft.com/office/officeart/2018/2/layout/IconCircleList"/>
    <dgm:cxn modelId="{4C008D31-7C3F-4C0C-867F-83FCD452AE3E}" type="presParOf" srcId="{9A1AF891-6CC9-4013-A7E7-E12FAA93B1D9}" destId="{E469FD42-5D94-42F9-BF20-1485AD5A918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79E7FA-8762-44E7-B6FB-C92BAFBACAC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55EE960-B651-430B-B7EB-AFA5F1527B82}">
      <dgm:prSet/>
      <dgm:spPr/>
      <dgm:t>
        <a:bodyPr/>
        <a:lstStyle/>
        <a:p>
          <a:pPr>
            <a:lnSpc>
              <a:spcPct val="100000"/>
            </a:lnSpc>
          </a:pPr>
          <a:r>
            <a:rPr lang="en-US"/>
            <a:t>.bil to .tif Conversion:The initial climate data was received in .bil format, which necessitates conversion to .tif (Tagged Image File Format) for enhanced compatibility with GIS and remote sensing software. This step ensures broader accessibility and usability of the data for geospatial analysis.</a:t>
          </a:r>
        </a:p>
      </dgm:t>
    </dgm:pt>
    <dgm:pt modelId="{6AFE6470-5972-4EAF-9A45-A91264066E12}" type="parTrans" cxnId="{C4C38670-9928-4EE1-A744-071920D24663}">
      <dgm:prSet/>
      <dgm:spPr/>
      <dgm:t>
        <a:bodyPr/>
        <a:lstStyle/>
        <a:p>
          <a:endParaRPr lang="en-US"/>
        </a:p>
      </dgm:t>
    </dgm:pt>
    <dgm:pt modelId="{B5C69140-F843-46A5-8907-F12A43D30735}" type="sibTrans" cxnId="{C4C38670-9928-4EE1-A744-071920D24663}">
      <dgm:prSet/>
      <dgm:spPr/>
      <dgm:t>
        <a:bodyPr/>
        <a:lstStyle/>
        <a:p>
          <a:endParaRPr lang="en-US"/>
        </a:p>
      </dgm:t>
    </dgm:pt>
    <dgm:pt modelId="{4444E63A-22D5-4C15-8BD8-55ED6AB560BA}">
      <dgm:prSet/>
      <dgm:spPr/>
      <dgm:t>
        <a:bodyPr/>
        <a:lstStyle/>
        <a:p>
          <a:pPr>
            <a:lnSpc>
              <a:spcPct val="100000"/>
            </a:lnSpc>
          </a:pPr>
          <a:r>
            <a:rPr lang="en-US"/>
            <a:t>Utilization of xr_fresh: Employed xr_fresh, a specialized library, for efficient processing and extraction of time series features from the climate data. This choice was driven by xr_fresh's capability to handle complex climatic datasets, simplifying the feature engineering process.</a:t>
          </a:r>
        </a:p>
      </dgm:t>
    </dgm:pt>
    <dgm:pt modelId="{3B4F1755-E1C7-4768-BDFD-51FF952D0951}" type="parTrans" cxnId="{214D6B4B-0D31-47F0-9B92-A75FBD7D0B23}">
      <dgm:prSet/>
      <dgm:spPr/>
      <dgm:t>
        <a:bodyPr/>
        <a:lstStyle/>
        <a:p>
          <a:endParaRPr lang="en-US"/>
        </a:p>
      </dgm:t>
    </dgm:pt>
    <dgm:pt modelId="{D5E2231E-2267-401D-8164-9756F53ECDF9}" type="sibTrans" cxnId="{214D6B4B-0D31-47F0-9B92-A75FBD7D0B23}">
      <dgm:prSet/>
      <dgm:spPr/>
      <dgm:t>
        <a:bodyPr/>
        <a:lstStyle/>
        <a:p>
          <a:endParaRPr lang="en-US"/>
        </a:p>
      </dgm:t>
    </dgm:pt>
    <dgm:pt modelId="{6F827D19-C79A-4002-94B5-5B586CFC6738}">
      <dgm:prSet/>
      <dgm:spPr/>
      <dgm:t>
        <a:bodyPr/>
        <a:lstStyle/>
        <a:p>
          <a:pPr>
            <a:lnSpc>
              <a:spcPct val="100000"/>
            </a:lnSpc>
          </a:pPr>
          <a:r>
            <a:rPr lang="en-US" dirty="0"/>
            <a:t>Selection of Time Series Features: Based on the dataset and project requirements, 12 key time series features were identified for analysis. These features were selected to capture the essential temporal patterns and anomalies in temperature and precipitation data relevant to wildfire prediction.</a:t>
          </a:r>
        </a:p>
      </dgm:t>
    </dgm:pt>
    <dgm:pt modelId="{B255DAC9-F579-4D4B-8BCC-BDE79B4F89B5}" type="parTrans" cxnId="{31B33506-ACB4-4A6A-95D7-09D22362CC2A}">
      <dgm:prSet/>
      <dgm:spPr/>
      <dgm:t>
        <a:bodyPr/>
        <a:lstStyle/>
        <a:p>
          <a:endParaRPr lang="en-US"/>
        </a:p>
      </dgm:t>
    </dgm:pt>
    <dgm:pt modelId="{C2A476F8-C57B-4A5F-BEA0-946BB80EFCF6}" type="sibTrans" cxnId="{31B33506-ACB4-4A6A-95D7-09D22362CC2A}">
      <dgm:prSet/>
      <dgm:spPr/>
      <dgm:t>
        <a:bodyPr/>
        <a:lstStyle/>
        <a:p>
          <a:endParaRPr lang="en-US"/>
        </a:p>
      </dgm:t>
    </dgm:pt>
    <dgm:pt modelId="{3F531ED4-977C-44AC-9952-F7848C4482EA}" type="pres">
      <dgm:prSet presAssocID="{F579E7FA-8762-44E7-B6FB-C92BAFBACACA}" presName="root" presStyleCnt="0">
        <dgm:presLayoutVars>
          <dgm:dir/>
          <dgm:resizeHandles val="exact"/>
        </dgm:presLayoutVars>
      </dgm:prSet>
      <dgm:spPr/>
    </dgm:pt>
    <dgm:pt modelId="{C6FFD1AE-102C-4F99-8D12-6B6A55F1D09E}" type="pres">
      <dgm:prSet presAssocID="{A55EE960-B651-430B-B7EB-AFA5F1527B82}" presName="compNode" presStyleCnt="0"/>
      <dgm:spPr/>
    </dgm:pt>
    <dgm:pt modelId="{8AF6D9B0-4A0B-4661-9124-93536A35B52D}" type="pres">
      <dgm:prSet presAssocID="{A55EE960-B651-430B-B7EB-AFA5F1527B82}" presName="bgRect" presStyleLbl="bgShp" presStyleIdx="0" presStyleCnt="3"/>
      <dgm:spPr/>
    </dgm:pt>
    <dgm:pt modelId="{0E3AAA77-6228-4D14-9560-3EFBA80A85FB}" type="pres">
      <dgm:prSet presAssocID="{A55EE960-B651-430B-B7EB-AFA5F1527B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49B64396-AD3E-4B5C-8C23-AA7CA5AEA02A}" type="pres">
      <dgm:prSet presAssocID="{A55EE960-B651-430B-B7EB-AFA5F1527B82}" presName="spaceRect" presStyleCnt="0"/>
      <dgm:spPr/>
    </dgm:pt>
    <dgm:pt modelId="{54224A67-F46A-4543-9916-1D73EC4BADF8}" type="pres">
      <dgm:prSet presAssocID="{A55EE960-B651-430B-B7EB-AFA5F1527B82}" presName="parTx" presStyleLbl="revTx" presStyleIdx="0" presStyleCnt="3">
        <dgm:presLayoutVars>
          <dgm:chMax val="0"/>
          <dgm:chPref val="0"/>
        </dgm:presLayoutVars>
      </dgm:prSet>
      <dgm:spPr/>
    </dgm:pt>
    <dgm:pt modelId="{249A693D-4C95-436B-BBCF-85A77771E68A}" type="pres">
      <dgm:prSet presAssocID="{B5C69140-F843-46A5-8907-F12A43D30735}" presName="sibTrans" presStyleCnt="0"/>
      <dgm:spPr/>
    </dgm:pt>
    <dgm:pt modelId="{1B1E112F-F24F-4EC9-BEB8-579AF1E180E4}" type="pres">
      <dgm:prSet presAssocID="{4444E63A-22D5-4C15-8BD8-55ED6AB560BA}" presName="compNode" presStyleCnt="0"/>
      <dgm:spPr/>
    </dgm:pt>
    <dgm:pt modelId="{4B43243A-30ED-4A47-8911-C2020C30BA3B}" type="pres">
      <dgm:prSet presAssocID="{4444E63A-22D5-4C15-8BD8-55ED6AB560BA}" presName="bgRect" presStyleLbl="bgShp" presStyleIdx="1" presStyleCnt="3"/>
      <dgm:spPr/>
    </dgm:pt>
    <dgm:pt modelId="{440EECC5-E920-4B15-820C-7B9D1FF54BE5}" type="pres">
      <dgm:prSet presAssocID="{4444E63A-22D5-4C15-8BD8-55ED6AB560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07610863-9293-4432-89A4-7A594E3B41EE}" type="pres">
      <dgm:prSet presAssocID="{4444E63A-22D5-4C15-8BD8-55ED6AB560BA}" presName="spaceRect" presStyleCnt="0"/>
      <dgm:spPr/>
    </dgm:pt>
    <dgm:pt modelId="{BC466DB3-F5BE-4960-B8C2-F78D5452FC4F}" type="pres">
      <dgm:prSet presAssocID="{4444E63A-22D5-4C15-8BD8-55ED6AB560BA}" presName="parTx" presStyleLbl="revTx" presStyleIdx="1" presStyleCnt="3">
        <dgm:presLayoutVars>
          <dgm:chMax val="0"/>
          <dgm:chPref val="0"/>
        </dgm:presLayoutVars>
      </dgm:prSet>
      <dgm:spPr/>
    </dgm:pt>
    <dgm:pt modelId="{59FC8BD3-95E7-4D36-AE87-8233EE829AE0}" type="pres">
      <dgm:prSet presAssocID="{D5E2231E-2267-401D-8164-9756F53ECDF9}" presName="sibTrans" presStyleCnt="0"/>
      <dgm:spPr/>
    </dgm:pt>
    <dgm:pt modelId="{E217BE2A-BACE-4491-93F5-7C8B4430A932}" type="pres">
      <dgm:prSet presAssocID="{6F827D19-C79A-4002-94B5-5B586CFC6738}" presName="compNode" presStyleCnt="0"/>
      <dgm:spPr/>
    </dgm:pt>
    <dgm:pt modelId="{A420994F-9E33-4A77-BE54-0C5A5BD62BC7}" type="pres">
      <dgm:prSet presAssocID="{6F827D19-C79A-4002-94B5-5B586CFC6738}" presName="bgRect" presStyleLbl="bgShp" presStyleIdx="2" presStyleCnt="3"/>
      <dgm:spPr/>
    </dgm:pt>
    <dgm:pt modelId="{F750513F-E75B-472E-9B1A-AE9ED6C8007B}" type="pres">
      <dgm:prSet presAssocID="{6F827D19-C79A-4002-94B5-5B586CFC67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62E73CE-4680-4D09-8CE0-388646446478}" type="pres">
      <dgm:prSet presAssocID="{6F827D19-C79A-4002-94B5-5B586CFC6738}" presName="spaceRect" presStyleCnt="0"/>
      <dgm:spPr/>
    </dgm:pt>
    <dgm:pt modelId="{C7B67BB3-AD17-4AAE-8413-B3FBB400010C}" type="pres">
      <dgm:prSet presAssocID="{6F827D19-C79A-4002-94B5-5B586CFC6738}" presName="parTx" presStyleLbl="revTx" presStyleIdx="2" presStyleCnt="3">
        <dgm:presLayoutVars>
          <dgm:chMax val="0"/>
          <dgm:chPref val="0"/>
        </dgm:presLayoutVars>
      </dgm:prSet>
      <dgm:spPr/>
    </dgm:pt>
  </dgm:ptLst>
  <dgm:cxnLst>
    <dgm:cxn modelId="{31B33506-ACB4-4A6A-95D7-09D22362CC2A}" srcId="{F579E7FA-8762-44E7-B6FB-C92BAFBACACA}" destId="{6F827D19-C79A-4002-94B5-5B586CFC6738}" srcOrd="2" destOrd="0" parTransId="{B255DAC9-F579-4D4B-8BCC-BDE79B4F89B5}" sibTransId="{C2A476F8-C57B-4A5F-BEA0-946BB80EFCF6}"/>
    <dgm:cxn modelId="{A9722F26-BC64-4356-BABC-09B8139AD1CD}" type="presOf" srcId="{4444E63A-22D5-4C15-8BD8-55ED6AB560BA}" destId="{BC466DB3-F5BE-4960-B8C2-F78D5452FC4F}" srcOrd="0" destOrd="0" presId="urn:microsoft.com/office/officeart/2018/2/layout/IconVerticalSolidList"/>
    <dgm:cxn modelId="{214D6B4B-0D31-47F0-9B92-A75FBD7D0B23}" srcId="{F579E7FA-8762-44E7-B6FB-C92BAFBACACA}" destId="{4444E63A-22D5-4C15-8BD8-55ED6AB560BA}" srcOrd="1" destOrd="0" parTransId="{3B4F1755-E1C7-4768-BDFD-51FF952D0951}" sibTransId="{D5E2231E-2267-401D-8164-9756F53ECDF9}"/>
    <dgm:cxn modelId="{C4C38670-9928-4EE1-A744-071920D24663}" srcId="{F579E7FA-8762-44E7-B6FB-C92BAFBACACA}" destId="{A55EE960-B651-430B-B7EB-AFA5F1527B82}" srcOrd="0" destOrd="0" parTransId="{6AFE6470-5972-4EAF-9A45-A91264066E12}" sibTransId="{B5C69140-F843-46A5-8907-F12A43D30735}"/>
    <dgm:cxn modelId="{2EB0618C-F201-4AA5-B73E-FBED6091E193}" type="presOf" srcId="{F579E7FA-8762-44E7-B6FB-C92BAFBACACA}" destId="{3F531ED4-977C-44AC-9952-F7848C4482EA}" srcOrd="0" destOrd="0" presId="urn:microsoft.com/office/officeart/2018/2/layout/IconVerticalSolidList"/>
    <dgm:cxn modelId="{214240AA-A1D3-4028-B504-CC0D7DFE8637}" type="presOf" srcId="{6F827D19-C79A-4002-94B5-5B586CFC6738}" destId="{C7B67BB3-AD17-4AAE-8413-B3FBB400010C}" srcOrd="0" destOrd="0" presId="urn:microsoft.com/office/officeart/2018/2/layout/IconVerticalSolidList"/>
    <dgm:cxn modelId="{673769F6-1733-4E8A-A2AE-438D62BFF5E4}" type="presOf" srcId="{A55EE960-B651-430B-B7EB-AFA5F1527B82}" destId="{54224A67-F46A-4543-9916-1D73EC4BADF8}" srcOrd="0" destOrd="0" presId="urn:microsoft.com/office/officeart/2018/2/layout/IconVerticalSolidList"/>
    <dgm:cxn modelId="{84C6A2E6-8261-47C3-8EF4-A229F69A1576}" type="presParOf" srcId="{3F531ED4-977C-44AC-9952-F7848C4482EA}" destId="{C6FFD1AE-102C-4F99-8D12-6B6A55F1D09E}" srcOrd="0" destOrd="0" presId="urn:microsoft.com/office/officeart/2018/2/layout/IconVerticalSolidList"/>
    <dgm:cxn modelId="{23E6F522-521B-4FD9-96CC-B050679462B9}" type="presParOf" srcId="{C6FFD1AE-102C-4F99-8D12-6B6A55F1D09E}" destId="{8AF6D9B0-4A0B-4661-9124-93536A35B52D}" srcOrd="0" destOrd="0" presId="urn:microsoft.com/office/officeart/2018/2/layout/IconVerticalSolidList"/>
    <dgm:cxn modelId="{D202CF13-B916-428A-A600-2DFF8B999C8E}" type="presParOf" srcId="{C6FFD1AE-102C-4F99-8D12-6B6A55F1D09E}" destId="{0E3AAA77-6228-4D14-9560-3EFBA80A85FB}" srcOrd="1" destOrd="0" presId="urn:microsoft.com/office/officeart/2018/2/layout/IconVerticalSolidList"/>
    <dgm:cxn modelId="{72FB4C3D-3A50-4587-A393-1347279ADE31}" type="presParOf" srcId="{C6FFD1AE-102C-4F99-8D12-6B6A55F1D09E}" destId="{49B64396-AD3E-4B5C-8C23-AA7CA5AEA02A}" srcOrd="2" destOrd="0" presId="urn:microsoft.com/office/officeart/2018/2/layout/IconVerticalSolidList"/>
    <dgm:cxn modelId="{8898C833-9732-442B-8BE2-B4E005540910}" type="presParOf" srcId="{C6FFD1AE-102C-4F99-8D12-6B6A55F1D09E}" destId="{54224A67-F46A-4543-9916-1D73EC4BADF8}" srcOrd="3" destOrd="0" presId="urn:microsoft.com/office/officeart/2018/2/layout/IconVerticalSolidList"/>
    <dgm:cxn modelId="{10A63FF2-19E9-450D-98B1-E471CCC62111}" type="presParOf" srcId="{3F531ED4-977C-44AC-9952-F7848C4482EA}" destId="{249A693D-4C95-436B-BBCF-85A77771E68A}" srcOrd="1" destOrd="0" presId="urn:microsoft.com/office/officeart/2018/2/layout/IconVerticalSolidList"/>
    <dgm:cxn modelId="{5F4E3265-5DB0-48D0-A62C-729C11E444E9}" type="presParOf" srcId="{3F531ED4-977C-44AC-9952-F7848C4482EA}" destId="{1B1E112F-F24F-4EC9-BEB8-579AF1E180E4}" srcOrd="2" destOrd="0" presId="urn:microsoft.com/office/officeart/2018/2/layout/IconVerticalSolidList"/>
    <dgm:cxn modelId="{D7DEB4AB-4573-4852-A2A4-558BA9F11406}" type="presParOf" srcId="{1B1E112F-F24F-4EC9-BEB8-579AF1E180E4}" destId="{4B43243A-30ED-4A47-8911-C2020C30BA3B}" srcOrd="0" destOrd="0" presId="urn:microsoft.com/office/officeart/2018/2/layout/IconVerticalSolidList"/>
    <dgm:cxn modelId="{201AE3C5-5077-4A83-97B7-C3B114D17857}" type="presParOf" srcId="{1B1E112F-F24F-4EC9-BEB8-579AF1E180E4}" destId="{440EECC5-E920-4B15-820C-7B9D1FF54BE5}" srcOrd="1" destOrd="0" presId="urn:microsoft.com/office/officeart/2018/2/layout/IconVerticalSolidList"/>
    <dgm:cxn modelId="{55DDDBE3-E1B6-4735-B9F8-2F3C6252A32F}" type="presParOf" srcId="{1B1E112F-F24F-4EC9-BEB8-579AF1E180E4}" destId="{07610863-9293-4432-89A4-7A594E3B41EE}" srcOrd="2" destOrd="0" presId="urn:microsoft.com/office/officeart/2018/2/layout/IconVerticalSolidList"/>
    <dgm:cxn modelId="{0C35D898-772A-4EF5-982D-FA8842B14D34}" type="presParOf" srcId="{1B1E112F-F24F-4EC9-BEB8-579AF1E180E4}" destId="{BC466DB3-F5BE-4960-B8C2-F78D5452FC4F}" srcOrd="3" destOrd="0" presId="urn:microsoft.com/office/officeart/2018/2/layout/IconVerticalSolidList"/>
    <dgm:cxn modelId="{BD58FADE-FBEB-471E-91F9-DC973A48036D}" type="presParOf" srcId="{3F531ED4-977C-44AC-9952-F7848C4482EA}" destId="{59FC8BD3-95E7-4D36-AE87-8233EE829AE0}" srcOrd="3" destOrd="0" presId="urn:microsoft.com/office/officeart/2018/2/layout/IconVerticalSolidList"/>
    <dgm:cxn modelId="{6630E84F-4A9B-4C60-85C2-704FB06AF5F4}" type="presParOf" srcId="{3F531ED4-977C-44AC-9952-F7848C4482EA}" destId="{E217BE2A-BACE-4491-93F5-7C8B4430A932}" srcOrd="4" destOrd="0" presId="urn:microsoft.com/office/officeart/2018/2/layout/IconVerticalSolidList"/>
    <dgm:cxn modelId="{D2F2CFD4-1E6A-40A8-A715-621BC040A954}" type="presParOf" srcId="{E217BE2A-BACE-4491-93F5-7C8B4430A932}" destId="{A420994F-9E33-4A77-BE54-0C5A5BD62BC7}" srcOrd="0" destOrd="0" presId="urn:microsoft.com/office/officeart/2018/2/layout/IconVerticalSolidList"/>
    <dgm:cxn modelId="{76112830-4FD8-4EAB-8A06-7CED0B1BE11A}" type="presParOf" srcId="{E217BE2A-BACE-4491-93F5-7C8B4430A932}" destId="{F750513F-E75B-472E-9B1A-AE9ED6C8007B}" srcOrd="1" destOrd="0" presId="urn:microsoft.com/office/officeart/2018/2/layout/IconVerticalSolidList"/>
    <dgm:cxn modelId="{FEB615A4-7546-4C5C-9DEE-AC4251C4E923}" type="presParOf" srcId="{E217BE2A-BACE-4491-93F5-7C8B4430A932}" destId="{362E73CE-4680-4D09-8CE0-388646446478}" srcOrd="2" destOrd="0" presId="urn:microsoft.com/office/officeart/2018/2/layout/IconVerticalSolidList"/>
    <dgm:cxn modelId="{25491B92-EA10-4B7B-B225-FDD66EE7D696}" type="presParOf" srcId="{E217BE2A-BACE-4491-93F5-7C8B4430A932}" destId="{C7B67BB3-AD17-4AAE-8413-B3FBB400010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D01632-9624-4C59-BDC3-9D5585478A4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9793150-5816-4928-BF30-2E6AE3845674}">
      <dgm:prSet/>
      <dgm:spPr/>
      <dgm:t>
        <a:bodyPr/>
        <a:lstStyle/>
        <a:p>
          <a:r>
            <a:rPr lang="en-US" b="1" dirty="0"/>
            <a:t>SMOTE</a:t>
          </a:r>
          <a:r>
            <a:rPr lang="en-US" dirty="0"/>
            <a:t> (Synthetic Minority Over-sampling Technique):Enhances the representation of the minority class by creating synthetic examples rather than by oversampling with replacement. Widely used in machine learning to address class imbalance.</a:t>
          </a:r>
        </a:p>
      </dgm:t>
    </dgm:pt>
    <dgm:pt modelId="{CEE52182-215E-442B-B262-3C01066D9B2C}" type="parTrans" cxnId="{448ED265-D3A6-478A-A1DF-890781D12CB1}">
      <dgm:prSet/>
      <dgm:spPr/>
      <dgm:t>
        <a:bodyPr/>
        <a:lstStyle/>
        <a:p>
          <a:endParaRPr lang="en-US"/>
        </a:p>
      </dgm:t>
    </dgm:pt>
    <dgm:pt modelId="{A2A5D334-EBBA-419C-9A78-171D95DDE53B}" type="sibTrans" cxnId="{448ED265-D3A6-478A-A1DF-890781D12CB1}">
      <dgm:prSet/>
      <dgm:spPr/>
      <dgm:t>
        <a:bodyPr/>
        <a:lstStyle/>
        <a:p>
          <a:endParaRPr lang="en-US"/>
        </a:p>
      </dgm:t>
    </dgm:pt>
    <dgm:pt modelId="{630DBB49-8BF4-41BC-8BB3-D7EAA6722EF5}">
      <dgm:prSet/>
      <dgm:spPr/>
      <dgm:t>
        <a:bodyPr/>
        <a:lstStyle/>
        <a:p>
          <a:r>
            <a:rPr lang="en-US" b="1" dirty="0"/>
            <a:t>Geospatial Techniques</a:t>
          </a:r>
          <a:r>
            <a:rPr lang="en-US" dirty="0"/>
            <a:t> for Data Balancing: Creates additional random points within fire polygons to increase the data points for areas with fires. Purpose is Mirrors the concept of SMOTE by enriching data representation in under-represented spatial areas.</a:t>
          </a:r>
        </a:p>
      </dgm:t>
    </dgm:pt>
    <dgm:pt modelId="{55DDB51B-EB15-482C-9315-DAD900AECB46}" type="parTrans" cxnId="{BF234451-C781-47CD-85C7-886D42C69640}">
      <dgm:prSet/>
      <dgm:spPr/>
      <dgm:t>
        <a:bodyPr/>
        <a:lstStyle/>
        <a:p>
          <a:endParaRPr lang="en-US"/>
        </a:p>
      </dgm:t>
    </dgm:pt>
    <dgm:pt modelId="{1DEE0E89-BC24-43DC-899A-BB3A44D653F9}" type="sibTrans" cxnId="{BF234451-C781-47CD-85C7-886D42C69640}">
      <dgm:prSet/>
      <dgm:spPr/>
      <dgm:t>
        <a:bodyPr/>
        <a:lstStyle/>
        <a:p>
          <a:endParaRPr lang="en-US"/>
        </a:p>
      </dgm:t>
    </dgm:pt>
    <dgm:pt modelId="{F9698C87-0CF4-4D7F-8779-CA21545100D2}" type="pres">
      <dgm:prSet presAssocID="{60D01632-9624-4C59-BDC3-9D5585478A40}" presName="hierChild1" presStyleCnt="0">
        <dgm:presLayoutVars>
          <dgm:chPref val="1"/>
          <dgm:dir/>
          <dgm:animOne val="branch"/>
          <dgm:animLvl val="lvl"/>
          <dgm:resizeHandles/>
        </dgm:presLayoutVars>
      </dgm:prSet>
      <dgm:spPr/>
    </dgm:pt>
    <dgm:pt modelId="{1825FCA8-E3DD-4313-995D-77552FA31AE5}" type="pres">
      <dgm:prSet presAssocID="{89793150-5816-4928-BF30-2E6AE3845674}" presName="hierRoot1" presStyleCnt="0"/>
      <dgm:spPr/>
    </dgm:pt>
    <dgm:pt modelId="{30F55343-F46F-4CE6-9618-528DD564C9CA}" type="pres">
      <dgm:prSet presAssocID="{89793150-5816-4928-BF30-2E6AE3845674}" presName="composite" presStyleCnt="0"/>
      <dgm:spPr/>
    </dgm:pt>
    <dgm:pt modelId="{789C9755-7430-4E31-BE1F-E6876CCF61A7}" type="pres">
      <dgm:prSet presAssocID="{89793150-5816-4928-BF30-2E6AE3845674}" presName="background" presStyleLbl="node0" presStyleIdx="0" presStyleCnt="2"/>
      <dgm:spPr/>
    </dgm:pt>
    <dgm:pt modelId="{A1D81FE0-72A3-43CE-96F0-4826A3DE84EA}" type="pres">
      <dgm:prSet presAssocID="{89793150-5816-4928-BF30-2E6AE3845674}" presName="text" presStyleLbl="fgAcc0" presStyleIdx="0" presStyleCnt="2">
        <dgm:presLayoutVars>
          <dgm:chPref val="3"/>
        </dgm:presLayoutVars>
      </dgm:prSet>
      <dgm:spPr/>
    </dgm:pt>
    <dgm:pt modelId="{DDE18995-419A-41AA-B04A-6B9A7FD75EE2}" type="pres">
      <dgm:prSet presAssocID="{89793150-5816-4928-BF30-2E6AE3845674}" presName="hierChild2" presStyleCnt="0"/>
      <dgm:spPr/>
    </dgm:pt>
    <dgm:pt modelId="{9FB4E395-5A3D-4918-894B-E2F3B692B221}" type="pres">
      <dgm:prSet presAssocID="{630DBB49-8BF4-41BC-8BB3-D7EAA6722EF5}" presName="hierRoot1" presStyleCnt="0"/>
      <dgm:spPr/>
    </dgm:pt>
    <dgm:pt modelId="{3B8E9340-B7F1-4A21-8275-0724BBD916AB}" type="pres">
      <dgm:prSet presAssocID="{630DBB49-8BF4-41BC-8BB3-D7EAA6722EF5}" presName="composite" presStyleCnt="0"/>
      <dgm:spPr/>
    </dgm:pt>
    <dgm:pt modelId="{C91EF5CF-BAF5-4AED-BADF-CF015E287171}" type="pres">
      <dgm:prSet presAssocID="{630DBB49-8BF4-41BC-8BB3-D7EAA6722EF5}" presName="background" presStyleLbl="node0" presStyleIdx="1" presStyleCnt="2"/>
      <dgm:spPr/>
    </dgm:pt>
    <dgm:pt modelId="{B34AE285-149F-4408-B46A-E72EE814D1DD}" type="pres">
      <dgm:prSet presAssocID="{630DBB49-8BF4-41BC-8BB3-D7EAA6722EF5}" presName="text" presStyleLbl="fgAcc0" presStyleIdx="1" presStyleCnt="2">
        <dgm:presLayoutVars>
          <dgm:chPref val="3"/>
        </dgm:presLayoutVars>
      </dgm:prSet>
      <dgm:spPr/>
    </dgm:pt>
    <dgm:pt modelId="{6F8F3973-24CF-4F47-9D1A-2986D5F8D270}" type="pres">
      <dgm:prSet presAssocID="{630DBB49-8BF4-41BC-8BB3-D7EAA6722EF5}" presName="hierChild2" presStyleCnt="0"/>
      <dgm:spPr/>
    </dgm:pt>
  </dgm:ptLst>
  <dgm:cxnLst>
    <dgm:cxn modelId="{BF234451-C781-47CD-85C7-886D42C69640}" srcId="{60D01632-9624-4C59-BDC3-9D5585478A40}" destId="{630DBB49-8BF4-41BC-8BB3-D7EAA6722EF5}" srcOrd="1" destOrd="0" parTransId="{55DDB51B-EB15-482C-9315-DAD900AECB46}" sibTransId="{1DEE0E89-BC24-43DC-899A-BB3A44D653F9}"/>
    <dgm:cxn modelId="{74F5E054-AABC-48D8-BD66-9A5C53C0639D}" type="presOf" srcId="{630DBB49-8BF4-41BC-8BB3-D7EAA6722EF5}" destId="{B34AE285-149F-4408-B46A-E72EE814D1DD}" srcOrd="0" destOrd="0" presId="urn:microsoft.com/office/officeart/2005/8/layout/hierarchy1"/>
    <dgm:cxn modelId="{DE58A25B-4D60-429D-A5DE-BC6659C9DDE7}" type="presOf" srcId="{89793150-5816-4928-BF30-2E6AE3845674}" destId="{A1D81FE0-72A3-43CE-96F0-4826A3DE84EA}" srcOrd="0" destOrd="0" presId="urn:microsoft.com/office/officeart/2005/8/layout/hierarchy1"/>
    <dgm:cxn modelId="{448ED265-D3A6-478A-A1DF-890781D12CB1}" srcId="{60D01632-9624-4C59-BDC3-9D5585478A40}" destId="{89793150-5816-4928-BF30-2E6AE3845674}" srcOrd="0" destOrd="0" parTransId="{CEE52182-215E-442B-B262-3C01066D9B2C}" sibTransId="{A2A5D334-EBBA-419C-9A78-171D95DDE53B}"/>
    <dgm:cxn modelId="{E2ACD19D-32B6-4EA7-A6FE-6289841621A6}" type="presOf" srcId="{60D01632-9624-4C59-BDC3-9D5585478A40}" destId="{F9698C87-0CF4-4D7F-8779-CA21545100D2}" srcOrd="0" destOrd="0" presId="urn:microsoft.com/office/officeart/2005/8/layout/hierarchy1"/>
    <dgm:cxn modelId="{6100A012-4A2E-4757-ACD9-DEF0A4A43481}" type="presParOf" srcId="{F9698C87-0CF4-4D7F-8779-CA21545100D2}" destId="{1825FCA8-E3DD-4313-995D-77552FA31AE5}" srcOrd="0" destOrd="0" presId="urn:microsoft.com/office/officeart/2005/8/layout/hierarchy1"/>
    <dgm:cxn modelId="{C68B4C74-5EEA-4C62-AECA-2F2A85B02445}" type="presParOf" srcId="{1825FCA8-E3DD-4313-995D-77552FA31AE5}" destId="{30F55343-F46F-4CE6-9618-528DD564C9CA}" srcOrd="0" destOrd="0" presId="urn:microsoft.com/office/officeart/2005/8/layout/hierarchy1"/>
    <dgm:cxn modelId="{FA6AC259-8D9E-4864-B267-EE18FBB59701}" type="presParOf" srcId="{30F55343-F46F-4CE6-9618-528DD564C9CA}" destId="{789C9755-7430-4E31-BE1F-E6876CCF61A7}" srcOrd="0" destOrd="0" presId="urn:microsoft.com/office/officeart/2005/8/layout/hierarchy1"/>
    <dgm:cxn modelId="{0AD45287-08D5-49AC-ACB0-2717E486C5B7}" type="presParOf" srcId="{30F55343-F46F-4CE6-9618-528DD564C9CA}" destId="{A1D81FE0-72A3-43CE-96F0-4826A3DE84EA}" srcOrd="1" destOrd="0" presId="urn:microsoft.com/office/officeart/2005/8/layout/hierarchy1"/>
    <dgm:cxn modelId="{258D4EC0-D5B7-48DE-8E54-DA233301F58C}" type="presParOf" srcId="{1825FCA8-E3DD-4313-995D-77552FA31AE5}" destId="{DDE18995-419A-41AA-B04A-6B9A7FD75EE2}" srcOrd="1" destOrd="0" presId="urn:microsoft.com/office/officeart/2005/8/layout/hierarchy1"/>
    <dgm:cxn modelId="{677E7B7C-C027-4121-ACA0-EA6BE68B2DC3}" type="presParOf" srcId="{F9698C87-0CF4-4D7F-8779-CA21545100D2}" destId="{9FB4E395-5A3D-4918-894B-E2F3B692B221}" srcOrd="1" destOrd="0" presId="urn:microsoft.com/office/officeart/2005/8/layout/hierarchy1"/>
    <dgm:cxn modelId="{4C61B62B-A50A-4B6C-BB62-B7A3CF68E2C0}" type="presParOf" srcId="{9FB4E395-5A3D-4918-894B-E2F3B692B221}" destId="{3B8E9340-B7F1-4A21-8275-0724BBD916AB}" srcOrd="0" destOrd="0" presId="urn:microsoft.com/office/officeart/2005/8/layout/hierarchy1"/>
    <dgm:cxn modelId="{ED647435-7F65-4BA7-9B2D-FD9EB31610DD}" type="presParOf" srcId="{3B8E9340-B7F1-4A21-8275-0724BBD916AB}" destId="{C91EF5CF-BAF5-4AED-BADF-CF015E287171}" srcOrd="0" destOrd="0" presId="urn:microsoft.com/office/officeart/2005/8/layout/hierarchy1"/>
    <dgm:cxn modelId="{81CC103D-5859-4149-9936-BB715B0D54FF}" type="presParOf" srcId="{3B8E9340-B7F1-4A21-8275-0724BBD916AB}" destId="{B34AE285-149F-4408-B46A-E72EE814D1DD}" srcOrd="1" destOrd="0" presId="urn:microsoft.com/office/officeart/2005/8/layout/hierarchy1"/>
    <dgm:cxn modelId="{4AA45E10-F826-4617-B124-237E80D87FA8}" type="presParOf" srcId="{9FB4E395-5A3D-4918-894B-E2F3B692B221}" destId="{6F8F3973-24CF-4F47-9D1A-2986D5F8D27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E6229B-3D98-46E8-9FE6-A96153DC3CF3}"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91BFEDA-D3D6-4D60-AF1E-DB2826CEB52F}">
      <dgm:prSet custT="1"/>
      <dgm:spPr/>
      <dgm:t>
        <a:bodyPr/>
        <a:lstStyle/>
        <a:p>
          <a:r>
            <a:rPr lang="en-US" sz="1800" b="1" dirty="0"/>
            <a:t>Random Forest</a:t>
          </a:r>
        </a:p>
      </dgm:t>
    </dgm:pt>
    <dgm:pt modelId="{B8926F42-8F00-4E07-8F2D-46069241DF85}" type="parTrans" cxnId="{96D708DB-A668-4593-ABFB-8E8B2EAEADD7}">
      <dgm:prSet/>
      <dgm:spPr/>
      <dgm:t>
        <a:bodyPr/>
        <a:lstStyle/>
        <a:p>
          <a:endParaRPr lang="en-US"/>
        </a:p>
      </dgm:t>
    </dgm:pt>
    <dgm:pt modelId="{71BB6FF6-233E-4541-AB5D-A6F54825A24E}" type="sibTrans" cxnId="{96D708DB-A668-4593-ABFB-8E8B2EAEADD7}">
      <dgm:prSet/>
      <dgm:spPr/>
      <dgm:t>
        <a:bodyPr/>
        <a:lstStyle/>
        <a:p>
          <a:endParaRPr lang="en-US"/>
        </a:p>
      </dgm:t>
    </dgm:pt>
    <dgm:pt modelId="{0B1882AB-6A88-4593-B431-23146917F8C1}">
      <dgm:prSet custT="1"/>
      <dgm:spPr/>
      <dgm:t>
        <a:bodyPr/>
        <a:lstStyle/>
        <a:p>
          <a:r>
            <a:rPr lang="en-US" sz="1800" b="1" dirty="0"/>
            <a:t>GridSearchCV</a:t>
          </a:r>
        </a:p>
      </dgm:t>
    </dgm:pt>
    <dgm:pt modelId="{6917DD2C-00FD-4183-85F2-DFBD2F259832}" type="parTrans" cxnId="{6F1199B6-1718-49EF-B676-E4970C34D39C}">
      <dgm:prSet/>
      <dgm:spPr/>
      <dgm:t>
        <a:bodyPr/>
        <a:lstStyle/>
        <a:p>
          <a:endParaRPr lang="en-US"/>
        </a:p>
      </dgm:t>
    </dgm:pt>
    <dgm:pt modelId="{4281F6B1-42C1-4406-B2DD-EBB7093FC868}" type="sibTrans" cxnId="{6F1199B6-1718-49EF-B676-E4970C34D39C}">
      <dgm:prSet/>
      <dgm:spPr/>
      <dgm:t>
        <a:bodyPr/>
        <a:lstStyle/>
        <a:p>
          <a:endParaRPr lang="en-US"/>
        </a:p>
      </dgm:t>
    </dgm:pt>
    <dgm:pt modelId="{679A1616-416F-4097-B5C4-EF7D96F2F7A9}">
      <dgm:prSet custT="1"/>
      <dgm:spPr/>
      <dgm:t>
        <a:bodyPr/>
        <a:lstStyle/>
        <a:p>
          <a:r>
            <a:rPr lang="en-US" sz="1800" b="1" dirty="0"/>
            <a:t>XGBoost</a:t>
          </a:r>
        </a:p>
      </dgm:t>
    </dgm:pt>
    <dgm:pt modelId="{9A469777-1EB5-4636-BB21-D6EF1C53147E}" type="parTrans" cxnId="{FE285F78-0BD7-4BA3-8E02-EECEAE8F0046}">
      <dgm:prSet/>
      <dgm:spPr/>
      <dgm:t>
        <a:bodyPr/>
        <a:lstStyle/>
        <a:p>
          <a:endParaRPr lang="en-US"/>
        </a:p>
      </dgm:t>
    </dgm:pt>
    <dgm:pt modelId="{90DF449B-92D3-4FF5-9B5F-B1BF7718E98B}" type="sibTrans" cxnId="{FE285F78-0BD7-4BA3-8E02-EECEAE8F0046}">
      <dgm:prSet/>
      <dgm:spPr/>
      <dgm:t>
        <a:bodyPr/>
        <a:lstStyle/>
        <a:p>
          <a:endParaRPr lang="en-US"/>
        </a:p>
      </dgm:t>
    </dgm:pt>
    <dgm:pt modelId="{B4B066CF-D881-44D2-AEFC-FFA42723E8AF}" type="pres">
      <dgm:prSet presAssocID="{D9E6229B-3D98-46E8-9FE6-A96153DC3CF3}" presName="hierChild1" presStyleCnt="0">
        <dgm:presLayoutVars>
          <dgm:chPref val="1"/>
          <dgm:dir/>
          <dgm:animOne val="branch"/>
          <dgm:animLvl val="lvl"/>
          <dgm:resizeHandles/>
        </dgm:presLayoutVars>
      </dgm:prSet>
      <dgm:spPr/>
    </dgm:pt>
    <dgm:pt modelId="{9DA61268-E18D-475C-A451-5CDF5DD87356}" type="pres">
      <dgm:prSet presAssocID="{F91BFEDA-D3D6-4D60-AF1E-DB2826CEB52F}" presName="hierRoot1" presStyleCnt="0"/>
      <dgm:spPr/>
    </dgm:pt>
    <dgm:pt modelId="{81233337-D2BD-4EEE-A4D9-D3F8033899D0}" type="pres">
      <dgm:prSet presAssocID="{F91BFEDA-D3D6-4D60-AF1E-DB2826CEB52F}" presName="composite" presStyleCnt="0"/>
      <dgm:spPr/>
    </dgm:pt>
    <dgm:pt modelId="{B0A57D8C-0438-4173-943A-FE9A6BABADBC}" type="pres">
      <dgm:prSet presAssocID="{F91BFEDA-D3D6-4D60-AF1E-DB2826CEB52F}" presName="background" presStyleLbl="node0" presStyleIdx="0" presStyleCnt="3"/>
      <dgm:spPr/>
    </dgm:pt>
    <dgm:pt modelId="{0CEB3785-ECE7-4965-8C87-4E692120E3C1}" type="pres">
      <dgm:prSet presAssocID="{F91BFEDA-D3D6-4D60-AF1E-DB2826CEB52F}" presName="text" presStyleLbl="fgAcc0" presStyleIdx="0" presStyleCnt="3">
        <dgm:presLayoutVars>
          <dgm:chPref val="3"/>
        </dgm:presLayoutVars>
      </dgm:prSet>
      <dgm:spPr/>
    </dgm:pt>
    <dgm:pt modelId="{70463950-FE30-4253-A97B-26363E84E9F6}" type="pres">
      <dgm:prSet presAssocID="{F91BFEDA-D3D6-4D60-AF1E-DB2826CEB52F}" presName="hierChild2" presStyleCnt="0"/>
      <dgm:spPr/>
    </dgm:pt>
    <dgm:pt modelId="{B730A374-BB03-42DE-B00B-52AE11177C0B}" type="pres">
      <dgm:prSet presAssocID="{0B1882AB-6A88-4593-B431-23146917F8C1}" presName="hierRoot1" presStyleCnt="0"/>
      <dgm:spPr/>
    </dgm:pt>
    <dgm:pt modelId="{2D495FAD-6F4C-4E91-B59B-B1988BBC2FAE}" type="pres">
      <dgm:prSet presAssocID="{0B1882AB-6A88-4593-B431-23146917F8C1}" presName="composite" presStyleCnt="0"/>
      <dgm:spPr/>
    </dgm:pt>
    <dgm:pt modelId="{58581993-00B0-4B39-B20B-92B8061B0AEE}" type="pres">
      <dgm:prSet presAssocID="{0B1882AB-6A88-4593-B431-23146917F8C1}" presName="background" presStyleLbl="node0" presStyleIdx="1" presStyleCnt="3"/>
      <dgm:spPr/>
    </dgm:pt>
    <dgm:pt modelId="{8CB47267-9A4C-43B3-8960-353E6BFBF894}" type="pres">
      <dgm:prSet presAssocID="{0B1882AB-6A88-4593-B431-23146917F8C1}" presName="text" presStyleLbl="fgAcc0" presStyleIdx="1" presStyleCnt="3">
        <dgm:presLayoutVars>
          <dgm:chPref val="3"/>
        </dgm:presLayoutVars>
      </dgm:prSet>
      <dgm:spPr/>
    </dgm:pt>
    <dgm:pt modelId="{4307BE53-6BAC-4B6C-B4C7-BAABF3AF6631}" type="pres">
      <dgm:prSet presAssocID="{0B1882AB-6A88-4593-B431-23146917F8C1}" presName="hierChild2" presStyleCnt="0"/>
      <dgm:spPr/>
    </dgm:pt>
    <dgm:pt modelId="{690D8B4F-8C9E-4006-909B-F06CC748E36D}" type="pres">
      <dgm:prSet presAssocID="{679A1616-416F-4097-B5C4-EF7D96F2F7A9}" presName="hierRoot1" presStyleCnt="0"/>
      <dgm:spPr/>
    </dgm:pt>
    <dgm:pt modelId="{A2218E48-F6A8-49AD-AB60-24CBD67B7895}" type="pres">
      <dgm:prSet presAssocID="{679A1616-416F-4097-B5C4-EF7D96F2F7A9}" presName="composite" presStyleCnt="0"/>
      <dgm:spPr/>
    </dgm:pt>
    <dgm:pt modelId="{C0BFE6C5-5096-435B-B735-F810E05DA32F}" type="pres">
      <dgm:prSet presAssocID="{679A1616-416F-4097-B5C4-EF7D96F2F7A9}" presName="background" presStyleLbl="node0" presStyleIdx="2" presStyleCnt="3"/>
      <dgm:spPr/>
    </dgm:pt>
    <dgm:pt modelId="{527E1E9C-2A3C-430B-B4F7-1365901A3D19}" type="pres">
      <dgm:prSet presAssocID="{679A1616-416F-4097-B5C4-EF7D96F2F7A9}" presName="text" presStyleLbl="fgAcc0" presStyleIdx="2" presStyleCnt="3">
        <dgm:presLayoutVars>
          <dgm:chPref val="3"/>
        </dgm:presLayoutVars>
      </dgm:prSet>
      <dgm:spPr/>
    </dgm:pt>
    <dgm:pt modelId="{6B2225BE-6EE1-4970-8C43-66A8BFCE4E22}" type="pres">
      <dgm:prSet presAssocID="{679A1616-416F-4097-B5C4-EF7D96F2F7A9}" presName="hierChild2" presStyleCnt="0"/>
      <dgm:spPr/>
    </dgm:pt>
  </dgm:ptLst>
  <dgm:cxnLst>
    <dgm:cxn modelId="{A2EC5529-6CFB-432C-AC80-0D89BC73EFC8}" type="presOf" srcId="{679A1616-416F-4097-B5C4-EF7D96F2F7A9}" destId="{527E1E9C-2A3C-430B-B4F7-1365901A3D19}" srcOrd="0" destOrd="0" presId="urn:microsoft.com/office/officeart/2005/8/layout/hierarchy1"/>
    <dgm:cxn modelId="{D7E65B2C-D5DF-424A-9600-19E0267DB7EE}" type="presOf" srcId="{0B1882AB-6A88-4593-B431-23146917F8C1}" destId="{8CB47267-9A4C-43B3-8960-353E6BFBF894}" srcOrd="0" destOrd="0" presId="urn:microsoft.com/office/officeart/2005/8/layout/hierarchy1"/>
    <dgm:cxn modelId="{FE285F78-0BD7-4BA3-8E02-EECEAE8F0046}" srcId="{D9E6229B-3D98-46E8-9FE6-A96153DC3CF3}" destId="{679A1616-416F-4097-B5C4-EF7D96F2F7A9}" srcOrd="2" destOrd="0" parTransId="{9A469777-1EB5-4636-BB21-D6EF1C53147E}" sibTransId="{90DF449B-92D3-4FF5-9B5F-B1BF7718E98B}"/>
    <dgm:cxn modelId="{ED25BE8B-E98E-45C2-80B2-CD344A429EF6}" type="presOf" srcId="{D9E6229B-3D98-46E8-9FE6-A96153DC3CF3}" destId="{B4B066CF-D881-44D2-AEFC-FFA42723E8AF}" srcOrd="0" destOrd="0" presId="urn:microsoft.com/office/officeart/2005/8/layout/hierarchy1"/>
    <dgm:cxn modelId="{CD7B9791-02E7-4ABD-A7BF-3CECF5D4F3FB}" type="presOf" srcId="{F91BFEDA-D3D6-4D60-AF1E-DB2826CEB52F}" destId="{0CEB3785-ECE7-4965-8C87-4E692120E3C1}" srcOrd="0" destOrd="0" presId="urn:microsoft.com/office/officeart/2005/8/layout/hierarchy1"/>
    <dgm:cxn modelId="{6F1199B6-1718-49EF-B676-E4970C34D39C}" srcId="{D9E6229B-3D98-46E8-9FE6-A96153DC3CF3}" destId="{0B1882AB-6A88-4593-B431-23146917F8C1}" srcOrd="1" destOrd="0" parTransId="{6917DD2C-00FD-4183-85F2-DFBD2F259832}" sibTransId="{4281F6B1-42C1-4406-B2DD-EBB7093FC868}"/>
    <dgm:cxn modelId="{96D708DB-A668-4593-ABFB-8E8B2EAEADD7}" srcId="{D9E6229B-3D98-46E8-9FE6-A96153DC3CF3}" destId="{F91BFEDA-D3D6-4D60-AF1E-DB2826CEB52F}" srcOrd="0" destOrd="0" parTransId="{B8926F42-8F00-4E07-8F2D-46069241DF85}" sibTransId="{71BB6FF6-233E-4541-AB5D-A6F54825A24E}"/>
    <dgm:cxn modelId="{30FAF80B-CF3B-4685-BFA7-324636AE6A5D}" type="presParOf" srcId="{B4B066CF-D881-44D2-AEFC-FFA42723E8AF}" destId="{9DA61268-E18D-475C-A451-5CDF5DD87356}" srcOrd="0" destOrd="0" presId="urn:microsoft.com/office/officeart/2005/8/layout/hierarchy1"/>
    <dgm:cxn modelId="{B9CE321A-9FFD-4561-8B8C-358E92875C5F}" type="presParOf" srcId="{9DA61268-E18D-475C-A451-5CDF5DD87356}" destId="{81233337-D2BD-4EEE-A4D9-D3F8033899D0}" srcOrd="0" destOrd="0" presId="urn:microsoft.com/office/officeart/2005/8/layout/hierarchy1"/>
    <dgm:cxn modelId="{046D1F70-A6FD-40C2-8252-B09CC6F87F34}" type="presParOf" srcId="{81233337-D2BD-4EEE-A4D9-D3F8033899D0}" destId="{B0A57D8C-0438-4173-943A-FE9A6BABADBC}" srcOrd="0" destOrd="0" presId="urn:microsoft.com/office/officeart/2005/8/layout/hierarchy1"/>
    <dgm:cxn modelId="{EA856E4A-4930-4DDF-A048-D90050F89BE7}" type="presParOf" srcId="{81233337-D2BD-4EEE-A4D9-D3F8033899D0}" destId="{0CEB3785-ECE7-4965-8C87-4E692120E3C1}" srcOrd="1" destOrd="0" presId="urn:microsoft.com/office/officeart/2005/8/layout/hierarchy1"/>
    <dgm:cxn modelId="{AB67C48C-F382-46AA-A267-FB7A9C70F036}" type="presParOf" srcId="{9DA61268-E18D-475C-A451-5CDF5DD87356}" destId="{70463950-FE30-4253-A97B-26363E84E9F6}" srcOrd="1" destOrd="0" presId="urn:microsoft.com/office/officeart/2005/8/layout/hierarchy1"/>
    <dgm:cxn modelId="{E180BACA-E44C-4450-ABB9-BE9927478E47}" type="presParOf" srcId="{B4B066CF-D881-44D2-AEFC-FFA42723E8AF}" destId="{B730A374-BB03-42DE-B00B-52AE11177C0B}" srcOrd="1" destOrd="0" presId="urn:microsoft.com/office/officeart/2005/8/layout/hierarchy1"/>
    <dgm:cxn modelId="{9641AEAB-6CB1-4298-B918-61367E999800}" type="presParOf" srcId="{B730A374-BB03-42DE-B00B-52AE11177C0B}" destId="{2D495FAD-6F4C-4E91-B59B-B1988BBC2FAE}" srcOrd="0" destOrd="0" presId="urn:microsoft.com/office/officeart/2005/8/layout/hierarchy1"/>
    <dgm:cxn modelId="{BD914892-9FC8-4773-B70C-598253F9AEE3}" type="presParOf" srcId="{2D495FAD-6F4C-4E91-B59B-B1988BBC2FAE}" destId="{58581993-00B0-4B39-B20B-92B8061B0AEE}" srcOrd="0" destOrd="0" presId="urn:microsoft.com/office/officeart/2005/8/layout/hierarchy1"/>
    <dgm:cxn modelId="{2C6A3892-3851-4EEF-A658-9BD8223F369D}" type="presParOf" srcId="{2D495FAD-6F4C-4E91-B59B-B1988BBC2FAE}" destId="{8CB47267-9A4C-43B3-8960-353E6BFBF894}" srcOrd="1" destOrd="0" presId="urn:microsoft.com/office/officeart/2005/8/layout/hierarchy1"/>
    <dgm:cxn modelId="{F22628E3-5092-4154-A8EE-C12A871BD0B8}" type="presParOf" srcId="{B730A374-BB03-42DE-B00B-52AE11177C0B}" destId="{4307BE53-6BAC-4B6C-B4C7-BAABF3AF6631}" srcOrd="1" destOrd="0" presId="urn:microsoft.com/office/officeart/2005/8/layout/hierarchy1"/>
    <dgm:cxn modelId="{56A7F281-B2B5-4527-B922-EA87088D98A2}" type="presParOf" srcId="{B4B066CF-D881-44D2-AEFC-FFA42723E8AF}" destId="{690D8B4F-8C9E-4006-909B-F06CC748E36D}" srcOrd="2" destOrd="0" presId="urn:microsoft.com/office/officeart/2005/8/layout/hierarchy1"/>
    <dgm:cxn modelId="{547A0202-77BF-418E-870E-C8EFED3177E0}" type="presParOf" srcId="{690D8B4F-8C9E-4006-909B-F06CC748E36D}" destId="{A2218E48-F6A8-49AD-AB60-24CBD67B7895}" srcOrd="0" destOrd="0" presId="urn:microsoft.com/office/officeart/2005/8/layout/hierarchy1"/>
    <dgm:cxn modelId="{0F9EC0FF-B22F-4D2A-A7B1-72E3480B23FC}" type="presParOf" srcId="{A2218E48-F6A8-49AD-AB60-24CBD67B7895}" destId="{C0BFE6C5-5096-435B-B735-F810E05DA32F}" srcOrd="0" destOrd="0" presId="urn:microsoft.com/office/officeart/2005/8/layout/hierarchy1"/>
    <dgm:cxn modelId="{F178DB6E-827F-4A98-A837-3131408ED2AB}" type="presParOf" srcId="{A2218E48-F6A8-49AD-AB60-24CBD67B7895}" destId="{527E1E9C-2A3C-430B-B4F7-1365901A3D19}" srcOrd="1" destOrd="0" presId="urn:microsoft.com/office/officeart/2005/8/layout/hierarchy1"/>
    <dgm:cxn modelId="{912DE03A-2811-4844-A25E-4028A45D21E1}" type="presParOf" srcId="{690D8B4F-8C9E-4006-909B-F06CC748E36D}" destId="{6B2225BE-6EE1-4970-8C43-66A8BFCE4E2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9E6229B-3D98-46E8-9FE6-A96153DC3CF3}"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91BFEDA-D3D6-4D60-AF1E-DB2826CEB52F}">
      <dgm:prSet custT="1"/>
      <dgm:spPr/>
      <dgm:t>
        <a:bodyPr/>
        <a:lstStyle/>
        <a:p>
          <a:r>
            <a:rPr lang="en-US" sz="1800" b="1" dirty="0"/>
            <a:t>LGBM</a:t>
          </a:r>
          <a:r>
            <a:rPr lang="en-US" sz="3400" dirty="0"/>
            <a:t> </a:t>
          </a:r>
        </a:p>
      </dgm:t>
    </dgm:pt>
    <dgm:pt modelId="{B8926F42-8F00-4E07-8F2D-46069241DF85}" type="parTrans" cxnId="{96D708DB-A668-4593-ABFB-8E8B2EAEADD7}">
      <dgm:prSet/>
      <dgm:spPr/>
      <dgm:t>
        <a:bodyPr/>
        <a:lstStyle/>
        <a:p>
          <a:endParaRPr lang="en-US"/>
        </a:p>
      </dgm:t>
    </dgm:pt>
    <dgm:pt modelId="{71BB6FF6-233E-4541-AB5D-A6F54825A24E}" type="sibTrans" cxnId="{96D708DB-A668-4593-ABFB-8E8B2EAEADD7}">
      <dgm:prSet/>
      <dgm:spPr/>
      <dgm:t>
        <a:bodyPr/>
        <a:lstStyle/>
        <a:p>
          <a:endParaRPr lang="en-US"/>
        </a:p>
      </dgm:t>
    </dgm:pt>
    <dgm:pt modelId="{0B1882AB-6A88-4593-B431-23146917F8C1}">
      <dgm:prSet custT="1"/>
      <dgm:spPr/>
      <dgm:t>
        <a:bodyPr/>
        <a:lstStyle/>
        <a:p>
          <a:r>
            <a:rPr lang="en-US" sz="1800" b="1" i="0" dirty="0"/>
            <a:t>SVC</a:t>
          </a:r>
          <a:r>
            <a:rPr lang="en-US" sz="3400" b="0" i="0" dirty="0"/>
            <a:t> </a:t>
          </a:r>
          <a:endParaRPr lang="en-US" sz="3400" dirty="0"/>
        </a:p>
      </dgm:t>
    </dgm:pt>
    <dgm:pt modelId="{6917DD2C-00FD-4183-85F2-DFBD2F259832}" type="parTrans" cxnId="{6F1199B6-1718-49EF-B676-E4970C34D39C}">
      <dgm:prSet/>
      <dgm:spPr/>
      <dgm:t>
        <a:bodyPr/>
        <a:lstStyle/>
        <a:p>
          <a:endParaRPr lang="en-US"/>
        </a:p>
      </dgm:t>
    </dgm:pt>
    <dgm:pt modelId="{4281F6B1-42C1-4406-B2DD-EBB7093FC868}" type="sibTrans" cxnId="{6F1199B6-1718-49EF-B676-E4970C34D39C}">
      <dgm:prSet/>
      <dgm:spPr/>
      <dgm:t>
        <a:bodyPr/>
        <a:lstStyle/>
        <a:p>
          <a:endParaRPr lang="en-US"/>
        </a:p>
      </dgm:t>
    </dgm:pt>
    <dgm:pt modelId="{EE226BE1-06C7-5848-B7A8-DFBF23DA33AF}">
      <dgm:prSet custT="1"/>
      <dgm:spPr/>
      <dgm:t>
        <a:bodyPr/>
        <a:lstStyle/>
        <a:p>
          <a:r>
            <a:rPr lang="en-US" sz="1800" b="1" dirty="0"/>
            <a:t>ADABoost</a:t>
          </a:r>
        </a:p>
      </dgm:t>
    </dgm:pt>
    <dgm:pt modelId="{EDA607B2-E3DC-3D43-B233-644B6C2A2510}" type="parTrans" cxnId="{5EEEC5A5-93E9-3247-A267-6580DF66A7E4}">
      <dgm:prSet/>
      <dgm:spPr/>
      <dgm:t>
        <a:bodyPr/>
        <a:lstStyle/>
        <a:p>
          <a:endParaRPr lang="en-US"/>
        </a:p>
      </dgm:t>
    </dgm:pt>
    <dgm:pt modelId="{1683ADDB-9A2E-814E-ACC7-9576EA9F6553}" type="sibTrans" cxnId="{5EEEC5A5-93E9-3247-A267-6580DF66A7E4}">
      <dgm:prSet/>
      <dgm:spPr/>
      <dgm:t>
        <a:bodyPr/>
        <a:lstStyle/>
        <a:p>
          <a:endParaRPr lang="en-US"/>
        </a:p>
      </dgm:t>
    </dgm:pt>
    <dgm:pt modelId="{B4B066CF-D881-44D2-AEFC-FFA42723E8AF}" type="pres">
      <dgm:prSet presAssocID="{D9E6229B-3D98-46E8-9FE6-A96153DC3CF3}" presName="hierChild1" presStyleCnt="0">
        <dgm:presLayoutVars>
          <dgm:chPref val="1"/>
          <dgm:dir/>
          <dgm:animOne val="branch"/>
          <dgm:animLvl val="lvl"/>
          <dgm:resizeHandles/>
        </dgm:presLayoutVars>
      </dgm:prSet>
      <dgm:spPr/>
    </dgm:pt>
    <dgm:pt modelId="{9DA61268-E18D-475C-A451-5CDF5DD87356}" type="pres">
      <dgm:prSet presAssocID="{F91BFEDA-D3D6-4D60-AF1E-DB2826CEB52F}" presName="hierRoot1" presStyleCnt="0"/>
      <dgm:spPr/>
    </dgm:pt>
    <dgm:pt modelId="{81233337-D2BD-4EEE-A4D9-D3F8033899D0}" type="pres">
      <dgm:prSet presAssocID="{F91BFEDA-D3D6-4D60-AF1E-DB2826CEB52F}" presName="composite" presStyleCnt="0"/>
      <dgm:spPr/>
    </dgm:pt>
    <dgm:pt modelId="{B0A57D8C-0438-4173-943A-FE9A6BABADBC}" type="pres">
      <dgm:prSet presAssocID="{F91BFEDA-D3D6-4D60-AF1E-DB2826CEB52F}" presName="background" presStyleLbl="node0" presStyleIdx="0" presStyleCnt="3"/>
      <dgm:spPr/>
    </dgm:pt>
    <dgm:pt modelId="{0CEB3785-ECE7-4965-8C87-4E692120E3C1}" type="pres">
      <dgm:prSet presAssocID="{F91BFEDA-D3D6-4D60-AF1E-DB2826CEB52F}" presName="text" presStyleLbl="fgAcc0" presStyleIdx="0" presStyleCnt="3">
        <dgm:presLayoutVars>
          <dgm:chPref val="3"/>
        </dgm:presLayoutVars>
      </dgm:prSet>
      <dgm:spPr/>
    </dgm:pt>
    <dgm:pt modelId="{70463950-FE30-4253-A97B-26363E84E9F6}" type="pres">
      <dgm:prSet presAssocID="{F91BFEDA-D3D6-4D60-AF1E-DB2826CEB52F}" presName="hierChild2" presStyleCnt="0"/>
      <dgm:spPr/>
    </dgm:pt>
    <dgm:pt modelId="{B730A374-BB03-42DE-B00B-52AE11177C0B}" type="pres">
      <dgm:prSet presAssocID="{0B1882AB-6A88-4593-B431-23146917F8C1}" presName="hierRoot1" presStyleCnt="0"/>
      <dgm:spPr/>
    </dgm:pt>
    <dgm:pt modelId="{2D495FAD-6F4C-4E91-B59B-B1988BBC2FAE}" type="pres">
      <dgm:prSet presAssocID="{0B1882AB-6A88-4593-B431-23146917F8C1}" presName="composite" presStyleCnt="0"/>
      <dgm:spPr/>
    </dgm:pt>
    <dgm:pt modelId="{58581993-00B0-4B39-B20B-92B8061B0AEE}" type="pres">
      <dgm:prSet presAssocID="{0B1882AB-6A88-4593-B431-23146917F8C1}" presName="background" presStyleLbl="node0" presStyleIdx="1" presStyleCnt="3"/>
      <dgm:spPr/>
    </dgm:pt>
    <dgm:pt modelId="{8CB47267-9A4C-43B3-8960-353E6BFBF894}" type="pres">
      <dgm:prSet presAssocID="{0B1882AB-6A88-4593-B431-23146917F8C1}" presName="text" presStyleLbl="fgAcc0" presStyleIdx="1" presStyleCnt="3">
        <dgm:presLayoutVars>
          <dgm:chPref val="3"/>
        </dgm:presLayoutVars>
      </dgm:prSet>
      <dgm:spPr/>
    </dgm:pt>
    <dgm:pt modelId="{4307BE53-6BAC-4B6C-B4C7-BAABF3AF6631}" type="pres">
      <dgm:prSet presAssocID="{0B1882AB-6A88-4593-B431-23146917F8C1}" presName="hierChild2" presStyleCnt="0"/>
      <dgm:spPr/>
    </dgm:pt>
    <dgm:pt modelId="{725746B0-4FA0-AD4C-851B-87D4B3855260}" type="pres">
      <dgm:prSet presAssocID="{EE226BE1-06C7-5848-B7A8-DFBF23DA33AF}" presName="hierRoot1" presStyleCnt="0"/>
      <dgm:spPr/>
    </dgm:pt>
    <dgm:pt modelId="{BFBD1A8F-25B5-A444-9169-7C180417A6C0}" type="pres">
      <dgm:prSet presAssocID="{EE226BE1-06C7-5848-B7A8-DFBF23DA33AF}" presName="composite" presStyleCnt="0"/>
      <dgm:spPr/>
    </dgm:pt>
    <dgm:pt modelId="{16076297-3C5D-4F45-A898-B3410791A555}" type="pres">
      <dgm:prSet presAssocID="{EE226BE1-06C7-5848-B7A8-DFBF23DA33AF}" presName="background" presStyleLbl="node0" presStyleIdx="2" presStyleCnt="3"/>
      <dgm:spPr/>
    </dgm:pt>
    <dgm:pt modelId="{B2743A4F-E6FB-6F46-8E49-C43764970C56}" type="pres">
      <dgm:prSet presAssocID="{EE226BE1-06C7-5848-B7A8-DFBF23DA33AF}" presName="text" presStyleLbl="fgAcc0" presStyleIdx="2" presStyleCnt="3">
        <dgm:presLayoutVars>
          <dgm:chPref val="3"/>
        </dgm:presLayoutVars>
      </dgm:prSet>
      <dgm:spPr/>
    </dgm:pt>
    <dgm:pt modelId="{BED82EA1-D098-F347-AE83-AB5440459D44}" type="pres">
      <dgm:prSet presAssocID="{EE226BE1-06C7-5848-B7A8-DFBF23DA33AF}" presName="hierChild2" presStyleCnt="0"/>
      <dgm:spPr/>
    </dgm:pt>
  </dgm:ptLst>
  <dgm:cxnLst>
    <dgm:cxn modelId="{D7E65B2C-D5DF-424A-9600-19E0267DB7EE}" type="presOf" srcId="{0B1882AB-6A88-4593-B431-23146917F8C1}" destId="{8CB47267-9A4C-43B3-8960-353E6BFBF894}" srcOrd="0" destOrd="0" presId="urn:microsoft.com/office/officeart/2005/8/layout/hierarchy1"/>
    <dgm:cxn modelId="{ED25BE8B-E98E-45C2-80B2-CD344A429EF6}" type="presOf" srcId="{D9E6229B-3D98-46E8-9FE6-A96153DC3CF3}" destId="{B4B066CF-D881-44D2-AEFC-FFA42723E8AF}" srcOrd="0" destOrd="0" presId="urn:microsoft.com/office/officeart/2005/8/layout/hierarchy1"/>
    <dgm:cxn modelId="{CD7B9791-02E7-4ABD-A7BF-3CECF5D4F3FB}" type="presOf" srcId="{F91BFEDA-D3D6-4D60-AF1E-DB2826CEB52F}" destId="{0CEB3785-ECE7-4965-8C87-4E692120E3C1}" srcOrd="0" destOrd="0" presId="urn:microsoft.com/office/officeart/2005/8/layout/hierarchy1"/>
    <dgm:cxn modelId="{5EEEC5A5-93E9-3247-A267-6580DF66A7E4}" srcId="{D9E6229B-3D98-46E8-9FE6-A96153DC3CF3}" destId="{EE226BE1-06C7-5848-B7A8-DFBF23DA33AF}" srcOrd="2" destOrd="0" parTransId="{EDA607B2-E3DC-3D43-B233-644B6C2A2510}" sibTransId="{1683ADDB-9A2E-814E-ACC7-9576EA9F6553}"/>
    <dgm:cxn modelId="{6F1199B6-1718-49EF-B676-E4970C34D39C}" srcId="{D9E6229B-3D98-46E8-9FE6-A96153DC3CF3}" destId="{0B1882AB-6A88-4593-B431-23146917F8C1}" srcOrd="1" destOrd="0" parTransId="{6917DD2C-00FD-4183-85F2-DFBD2F259832}" sibTransId="{4281F6B1-42C1-4406-B2DD-EBB7093FC868}"/>
    <dgm:cxn modelId="{96D708DB-A668-4593-ABFB-8E8B2EAEADD7}" srcId="{D9E6229B-3D98-46E8-9FE6-A96153DC3CF3}" destId="{F91BFEDA-D3D6-4D60-AF1E-DB2826CEB52F}" srcOrd="0" destOrd="0" parTransId="{B8926F42-8F00-4E07-8F2D-46069241DF85}" sibTransId="{71BB6FF6-233E-4541-AB5D-A6F54825A24E}"/>
    <dgm:cxn modelId="{09CD23FB-E6B9-9947-920B-9C050E3CC7CA}" type="presOf" srcId="{EE226BE1-06C7-5848-B7A8-DFBF23DA33AF}" destId="{B2743A4F-E6FB-6F46-8E49-C43764970C56}" srcOrd="0" destOrd="0" presId="urn:microsoft.com/office/officeart/2005/8/layout/hierarchy1"/>
    <dgm:cxn modelId="{30FAF80B-CF3B-4685-BFA7-324636AE6A5D}" type="presParOf" srcId="{B4B066CF-D881-44D2-AEFC-FFA42723E8AF}" destId="{9DA61268-E18D-475C-A451-5CDF5DD87356}" srcOrd="0" destOrd="0" presId="urn:microsoft.com/office/officeart/2005/8/layout/hierarchy1"/>
    <dgm:cxn modelId="{B9CE321A-9FFD-4561-8B8C-358E92875C5F}" type="presParOf" srcId="{9DA61268-E18D-475C-A451-5CDF5DD87356}" destId="{81233337-D2BD-4EEE-A4D9-D3F8033899D0}" srcOrd="0" destOrd="0" presId="urn:microsoft.com/office/officeart/2005/8/layout/hierarchy1"/>
    <dgm:cxn modelId="{046D1F70-A6FD-40C2-8252-B09CC6F87F34}" type="presParOf" srcId="{81233337-D2BD-4EEE-A4D9-D3F8033899D0}" destId="{B0A57D8C-0438-4173-943A-FE9A6BABADBC}" srcOrd="0" destOrd="0" presId="urn:microsoft.com/office/officeart/2005/8/layout/hierarchy1"/>
    <dgm:cxn modelId="{EA856E4A-4930-4DDF-A048-D90050F89BE7}" type="presParOf" srcId="{81233337-D2BD-4EEE-A4D9-D3F8033899D0}" destId="{0CEB3785-ECE7-4965-8C87-4E692120E3C1}" srcOrd="1" destOrd="0" presId="urn:microsoft.com/office/officeart/2005/8/layout/hierarchy1"/>
    <dgm:cxn modelId="{AB67C48C-F382-46AA-A267-FB7A9C70F036}" type="presParOf" srcId="{9DA61268-E18D-475C-A451-5CDF5DD87356}" destId="{70463950-FE30-4253-A97B-26363E84E9F6}" srcOrd="1" destOrd="0" presId="urn:microsoft.com/office/officeart/2005/8/layout/hierarchy1"/>
    <dgm:cxn modelId="{E180BACA-E44C-4450-ABB9-BE9927478E47}" type="presParOf" srcId="{B4B066CF-D881-44D2-AEFC-FFA42723E8AF}" destId="{B730A374-BB03-42DE-B00B-52AE11177C0B}" srcOrd="1" destOrd="0" presId="urn:microsoft.com/office/officeart/2005/8/layout/hierarchy1"/>
    <dgm:cxn modelId="{9641AEAB-6CB1-4298-B918-61367E999800}" type="presParOf" srcId="{B730A374-BB03-42DE-B00B-52AE11177C0B}" destId="{2D495FAD-6F4C-4E91-B59B-B1988BBC2FAE}" srcOrd="0" destOrd="0" presId="urn:microsoft.com/office/officeart/2005/8/layout/hierarchy1"/>
    <dgm:cxn modelId="{BD914892-9FC8-4773-B70C-598253F9AEE3}" type="presParOf" srcId="{2D495FAD-6F4C-4E91-B59B-B1988BBC2FAE}" destId="{58581993-00B0-4B39-B20B-92B8061B0AEE}" srcOrd="0" destOrd="0" presId="urn:microsoft.com/office/officeart/2005/8/layout/hierarchy1"/>
    <dgm:cxn modelId="{2C6A3892-3851-4EEF-A658-9BD8223F369D}" type="presParOf" srcId="{2D495FAD-6F4C-4E91-B59B-B1988BBC2FAE}" destId="{8CB47267-9A4C-43B3-8960-353E6BFBF894}" srcOrd="1" destOrd="0" presId="urn:microsoft.com/office/officeart/2005/8/layout/hierarchy1"/>
    <dgm:cxn modelId="{F22628E3-5092-4154-A8EE-C12A871BD0B8}" type="presParOf" srcId="{B730A374-BB03-42DE-B00B-52AE11177C0B}" destId="{4307BE53-6BAC-4B6C-B4C7-BAABF3AF6631}" srcOrd="1" destOrd="0" presId="urn:microsoft.com/office/officeart/2005/8/layout/hierarchy1"/>
    <dgm:cxn modelId="{B0BEB338-CC8E-9C47-91D6-360EA6DCB64C}" type="presParOf" srcId="{B4B066CF-D881-44D2-AEFC-FFA42723E8AF}" destId="{725746B0-4FA0-AD4C-851B-87D4B3855260}" srcOrd="2" destOrd="0" presId="urn:microsoft.com/office/officeart/2005/8/layout/hierarchy1"/>
    <dgm:cxn modelId="{87D814B5-B00C-A141-94C2-64561C192467}" type="presParOf" srcId="{725746B0-4FA0-AD4C-851B-87D4B3855260}" destId="{BFBD1A8F-25B5-A444-9169-7C180417A6C0}" srcOrd="0" destOrd="0" presId="urn:microsoft.com/office/officeart/2005/8/layout/hierarchy1"/>
    <dgm:cxn modelId="{90561D11-9C6F-F441-8F0D-FE53419E0B1E}" type="presParOf" srcId="{BFBD1A8F-25B5-A444-9169-7C180417A6C0}" destId="{16076297-3C5D-4F45-A898-B3410791A555}" srcOrd="0" destOrd="0" presId="urn:microsoft.com/office/officeart/2005/8/layout/hierarchy1"/>
    <dgm:cxn modelId="{078BB588-CFF6-A146-B0DC-422B9A8B7FC5}" type="presParOf" srcId="{BFBD1A8F-25B5-A444-9169-7C180417A6C0}" destId="{B2743A4F-E6FB-6F46-8E49-C43764970C56}" srcOrd="1" destOrd="0" presId="urn:microsoft.com/office/officeart/2005/8/layout/hierarchy1"/>
    <dgm:cxn modelId="{825EBC75-C4C4-A744-842A-E4F6FD8D809A}" type="presParOf" srcId="{725746B0-4FA0-AD4C-851B-87D4B3855260}" destId="{BED82EA1-D098-F347-AE83-AB5440459D44}"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A33BDA3-A9CB-4E0A-952C-195E528D7B7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441538F-C756-4CA3-B8A2-0118930D7355}">
      <dgm:prSet/>
      <dgm:spPr/>
      <dgm:t>
        <a:bodyPr/>
        <a:lstStyle/>
        <a:p>
          <a:pPr>
            <a:lnSpc>
              <a:spcPct val="100000"/>
            </a:lnSpc>
          </a:pPr>
          <a:r>
            <a:rPr lang="en-US" dirty="0"/>
            <a:t>AWS Deployment for Real-Time Application</a:t>
          </a:r>
        </a:p>
      </dgm:t>
    </dgm:pt>
    <dgm:pt modelId="{1DB0E0E0-EEA4-4111-8D0F-F84D52408F2D}" type="parTrans" cxnId="{D5111A8F-1C40-4B14-844C-1FD0AAB2F3F8}">
      <dgm:prSet/>
      <dgm:spPr/>
      <dgm:t>
        <a:bodyPr/>
        <a:lstStyle/>
        <a:p>
          <a:endParaRPr lang="en-US"/>
        </a:p>
      </dgm:t>
    </dgm:pt>
    <dgm:pt modelId="{4273DA45-2235-47ED-8A78-73924D0ED478}" type="sibTrans" cxnId="{D5111A8F-1C40-4B14-844C-1FD0AAB2F3F8}">
      <dgm:prSet/>
      <dgm:spPr/>
      <dgm:t>
        <a:bodyPr/>
        <a:lstStyle/>
        <a:p>
          <a:pPr>
            <a:lnSpc>
              <a:spcPct val="100000"/>
            </a:lnSpc>
          </a:pPr>
          <a:endParaRPr lang="en-US"/>
        </a:p>
      </dgm:t>
    </dgm:pt>
    <dgm:pt modelId="{C5604E9D-8658-4ECB-8D22-32E94A4592FA}">
      <dgm:prSet/>
      <dgm:spPr/>
      <dgm:t>
        <a:bodyPr/>
        <a:lstStyle/>
        <a:p>
          <a:pPr>
            <a:lnSpc>
              <a:spcPct val="100000"/>
            </a:lnSpc>
          </a:pPr>
          <a:r>
            <a:rPr lang="en-US" dirty="0"/>
            <a:t>Workflow Automation with Apache Airflow</a:t>
          </a:r>
        </a:p>
      </dgm:t>
    </dgm:pt>
    <dgm:pt modelId="{56F816B5-015D-41B5-89FA-056E85FCB4FD}" type="sibTrans" cxnId="{98C4182B-CB9D-423F-8A10-630935A880CC}">
      <dgm:prSet/>
      <dgm:spPr/>
      <dgm:t>
        <a:bodyPr/>
        <a:lstStyle/>
        <a:p>
          <a:pPr>
            <a:lnSpc>
              <a:spcPct val="100000"/>
            </a:lnSpc>
          </a:pPr>
          <a:endParaRPr lang="en-US"/>
        </a:p>
      </dgm:t>
    </dgm:pt>
    <dgm:pt modelId="{2D412DA4-D08D-48E3-B5E5-3D62265CD944}" type="parTrans" cxnId="{98C4182B-CB9D-423F-8A10-630935A880CC}">
      <dgm:prSet/>
      <dgm:spPr/>
      <dgm:t>
        <a:bodyPr/>
        <a:lstStyle/>
        <a:p>
          <a:endParaRPr lang="en-US"/>
        </a:p>
      </dgm:t>
    </dgm:pt>
    <dgm:pt modelId="{B35BABE4-52B3-8443-AA8F-EFACE5449B05}">
      <dgm:prSet/>
      <dgm:spPr/>
      <dgm:t>
        <a:bodyPr/>
        <a:lstStyle/>
        <a:p>
          <a:pPr>
            <a:lnSpc>
              <a:spcPct val="100000"/>
            </a:lnSpc>
          </a:pPr>
          <a:r>
            <a:rPr lang="en-US" dirty="0"/>
            <a:t>Vegetation Data</a:t>
          </a:r>
        </a:p>
      </dgm:t>
    </dgm:pt>
    <dgm:pt modelId="{E3D03CB3-DD97-DA4C-9DCB-78E3BE1A42AC}" type="parTrans" cxnId="{D5751218-4BF5-BD41-A855-6EFD4E0FFAB1}">
      <dgm:prSet/>
      <dgm:spPr/>
      <dgm:t>
        <a:bodyPr/>
        <a:lstStyle/>
        <a:p>
          <a:endParaRPr lang="en-US"/>
        </a:p>
      </dgm:t>
    </dgm:pt>
    <dgm:pt modelId="{27AA50C6-1334-7248-B938-5E3760C39B34}" type="sibTrans" cxnId="{D5751218-4BF5-BD41-A855-6EFD4E0FFAB1}">
      <dgm:prSet/>
      <dgm:spPr/>
      <dgm:t>
        <a:bodyPr/>
        <a:lstStyle/>
        <a:p>
          <a:pPr>
            <a:lnSpc>
              <a:spcPct val="100000"/>
            </a:lnSpc>
          </a:pPr>
          <a:endParaRPr lang="en-US"/>
        </a:p>
      </dgm:t>
    </dgm:pt>
    <dgm:pt modelId="{F162877A-9794-C541-9466-F173BAE72E3E}">
      <dgm:prSet/>
      <dgm:spPr/>
      <dgm:t>
        <a:bodyPr/>
        <a:lstStyle/>
        <a:p>
          <a:pPr>
            <a:lnSpc>
              <a:spcPct val="100000"/>
            </a:lnSpc>
          </a:pPr>
          <a:r>
            <a:rPr lang="en-US" dirty="0"/>
            <a:t>Human Intervention</a:t>
          </a:r>
        </a:p>
      </dgm:t>
    </dgm:pt>
    <dgm:pt modelId="{68C46D23-4228-B443-AD60-1037F41608ED}" type="parTrans" cxnId="{87C35EB5-0AA5-EC4D-8EA0-9DFD879F8AF8}">
      <dgm:prSet/>
      <dgm:spPr/>
      <dgm:t>
        <a:bodyPr/>
        <a:lstStyle/>
        <a:p>
          <a:endParaRPr lang="en-US"/>
        </a:p>
      </dgm:t>
    </dgm:pt>
    <dgm:pt modelId="{9B0052EB-4DB7-5E4E-A7DE-A89E12A89200}" type="sibTrans" cxnId="{87C35EB5-0AA5-EC4D-8EA0-9DFD879F8AF8}">
      <dgm:prSet/>
      <dgm:spPr/>
      <dgm:t>
        <a:bodyPr/>
        <a:lstStyle/>
        <a:p>
          <a:endParaRPr lang="en-US"/>
        </a:p>
      </dgm:t>
    </dgm:pt>
    <dgm:pt modelId="{12C08EC8-BD0A-47DF-B0E9-5BAE265BF154}" type="pres">
      <dgm:prSet presAssocID="{EA33BDA3-A9CB-4E0A-952C-195E528D7B73}" presName="root" presStyleCnt="0">
        <dgm:presLayoutVars>
          <dgm:dir/>
          <dgm:resizeHandles val="exact"/>
        </dgm:presLayoutVars>
      </dgm:prSet>
      <dgm:spPr/>
    </dgm:pt>
    <dgm:pt modelId="{E987C6F5-5650-475E-B7C2-C5D98AEF7046}" type="pres">
      <dgm:prSet presAssocID="{EA33BDA3-A9CB-4E0A-952C-195E528D7B73}" presName="container" presStyleCnt="0">
        <dgm:presLayoutVars>
          <dgm:dir/>
          <dgm:resizeHandles val="exact"/>
        </dgm:presLayoutVars>
      </dgm:prSet>
      <dgm:spPr/>
    </dgm:pt>
    <dgm:pt modelId="{0DB2F45A-82BC-474D-B103-38F41C57A5F0}" type="pres">
      <dgm:prSet presAssocID="{C5604E9D-8658-4ECB-8D22-32E94A4592FA}" presName="compNode" presStyleCnt="0"/>
      <dgm:spPr/>
    </dgm:pt>
    <dgm:pt modelId="{B0E0D6F6-449D-442F-A2A7-5C6952B0D73B}" type="pres">
      <dgm:prSet presAssocID="{C5604E9D-8658-4ECB-8D22-32E94A4592FA}" presName="iconBgRect" presStyleLbl="bgShp" presStyleIdx="0" presStyleCnt="4"/>
      <dgm:spPr/>
    </dgm:pt>
    <dgm:pt modelId="{5DA847F2-0FA4-45DE-BAE2-EBFE9BE70556}" type="pres">
      <dgm:prSet presAssocID="{C5604E9D-8658-4ECB-8D22-32E94A4592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221F34CE-552D-454D-9338-7BE68C0F8B49}" type="pres">
      <dgm:prSet presAssocID="{C5604E9D-8658-4ECB-8D22-32E94A4592FA}" presName="spaceRect" presStyleCnt="0"/>
      <dgm:spPr/>
    </dgm:pt>
    <dgm:pt modelId="{C1A78752-DAA5-438E-8764-C394240A0DC3}" type="pres">
      <dgm:prSet presAssocID="{C5604E9D-8658-4ECB-8D22-32E94A4592FA}" presName="textRect" presStyleLbl="revTx" presStyleIdx="0" presStyleCnt="4">
        <dgm:presLayoutVars>
          <dgm:chMax val="1"/>
          <dgm:chPref val="1"/>
        </dgm:presLayoutVars>
      </dgm:prSet>
      <dgm:spPr/>
    </dgm:pt>
    <dgm:pt modelId="{89A8FF81-A755-451F-9E95-E293770EC06A}" type="pres">
      <dgm:prSet presAssocID="{56F816B5-015D-41B5-89FA-056E85FCB4FD}" presName="sibTrans" presStyleLbl="sibTrans2D1" presStyleIdx="0" presStyleCnt="0"/>
      <dgm:spPr/>
    </dgm:pt>
    <dgm:pt modelId="{20944888-FD75-40F7-8BCF-D8C1ECEE10DF}" type="pres">
      <dgm:prSet presAssocID="{0441538F-C756-4CA3-B8A2-0118930D7355}" presName="compNode" presStyleCnt="0"/>
      <dgm:spPr/>
    </dgm:pt>
    <dgm:pt modelId="{5B33761D-7DC9-4414-B79F-E8A28D1E57BC}" type="pres">
      <dgm:prSet presAssocID="{0441538F-C756-4CA3-B8A2-0118930D7355}" presName="iconBgRect" presStyleLbl="bgShp" presStyleIdx="1" presStyleCnt="4"/>
      <dgm:spPr/>
    </dgm:pt>
    <dgm:pt modelId="{D5161E77-7B5E-4508-AAD7-19CBBCDFEBD8}" type="pres">
      <dgm:prSet presAssocID="{0441538F-C756-4CA3-B8A2-0118930D73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B9CB1633-E5AA-426B-B42F-7941DA955B87}" type="pres">
      <dgm:prSet presAssocID="{0441538F-C756-4CA3-B8A2-0118930D7355}" presName="spaceRect" presStyleCnt="0"/>
      <dgm:spPr/>
    </dgm:pt>
    <dgm:pt modelId="{0DE17C53-44CF-4CF2-B0BB-C8A8FE641BB3}" type="pres">
      <dgm:prSet presAssocID="{0441538F-C756-4CA3-B8A2-0118930D7355}" presName="textRect" presStyleLbl="revTx" presStyleIdx="1" presStyleCnt="4">
        <dgm:presLayoutVars>
          <dgm:chMax val="1"/>
          <dgm:chPref val="1"/>
        </dgm:presLayoutVars>
      </dgm:prSet>
      <dgm:spPr/>
    </dgm:pt>
    <dgm:pt modelId="{8F8CF0CD-ECC4-8948-8080-7A68475C6741}" type="pres">
      <dgm:prSet presAssocID="{4273DA45-2235-47ED-8A78-73924D0ED478}" presName="sibTrans" presStyleLbl="sibTrans2D1" presStyleIdx="0" presStyleCnt="0"/>
      <dgm:spPr/>
    </dgm:pt>
    <dgm:pt modelId="{B968AB4C-725C-3A4D-810C-575D1795B3AF}" type="pres">
      <dgm:prSet presAssocID="{B35BABE4-52B3-8443-AA8F-EFACE5449B05}" presName="compNode" presStyleCnt="0"/>
      <dgm:spPr/>
    </dgm:pt>
    <dgm:pt modelId="{20E5098F-8CAD-D74A-A538-59EE9EDFC532}" type="pres">
      <dgm:prSet presAssocID="{B35BABE4-52B3-8443-AA8F-EFACE5449B05}" presName="iconBgRect" presStyleLbl="bgShp" presStyleIdx="2" presStyleCnt="4"/>
      <dgm:spPr/>
    </dgm:pt>
    <dgm:pt modelId="{DD299348-80C3-6E4D-8012-090F4B5EB1B6}" type="pres">
      <dgm:prSet presAssocID="{B35BABE4-52B3-8443-AA8F-EFACE5449B05}" presName="iconRect" presStyleLbl="node1" presStyleIdx="2" presStyleCnt="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E65F63AD-7389-9C4E-948B-BA09F853DA75}" type="pres">
      <dgm:prSet presAssocID="{B35BABE4-52B3-8443-AA8F-EFACE5449B05}" presName="spaceRect" presStyleCnt="0"/>
      <dgm:spPr/>
    </dgm:pt>
    <dgm:pt modelId="{E99C1A3F-624D-854A-9FE6-80039572BB8E}" type="pres">
      <dgm:prSet presAssocID="{B35BABE4-52B3-8443-AA8F-EFACE5449B05}" presName="textRect" presStyleLbl="revTx" presStyleIdx="2" presStyleCnt="4">
        <dgm:presLayoutVars>
          <dgm:chMax val="1"/>
          <dgm:chPref val="1"/>
        </dgm:presLayoutVars>
      </dgm:prSet>
      <dgm:spPr/>
    </dgm:pt>
    <dgm:pt modelId="{E034223A-9635-E842-BAE4-96FF194FAF24}" type="pres">
      <dgm:prSet presAssocID="{27AA50C6-1334-7248-B938-5E3760C39B34}" presName="sibTrans" presStyleLbl="sibTrans2D1" presStyleIdx="0" presStyleCnt="0"/>
      <dgm:spPr/>
    </dgm:pt>
    <dgm:pt modelId="{53731837-1461-3745-9E23-ACD69F68C616}" type="pres">
      <dgm:prSet presAssocID="{F162877A-9794-C541-9466-F173BAE72E3E}" presName="compNode" presStyleCnt="0"/>
      <dgm:spPr/>
    </dgm:pt>
    <dgm:pt modelId="{119168DB-F640-3E41-9D62-6E00A0179231}" type="pres">
      <dgm:prSet presAssocID="{F162877A-9794-C541-9466-F173BAE72E3E}" presName="iconBgRect" presStyleLbl="bgShp" presStyleIdx="3" presStyleCnt="4"/>
      <dgm:spPr/>
    </dgm:pt>
    <dgm:pt modelId="{D04132B6-B787-8B42-B22F-4EDF0E93E53C}" type="pres">
      <dgm:prSet presAssocID="{F162877A-9794-C541-9466-F173BAE72E3E}"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D3B9101B-0B8E-784B-9F9E-68E78CC80B0B}" type="pres">
      <dgm:prSet presAssocID="{F162877A-9794-C541-9466-F173BAE72E3E}" presName="spaceRect" presStyleCnt="0"/>
      <dgm:spPr/>
    </dgm:pt>
    <dgm:pt modelId="{483778BA-CBE8-104A-99AD-0C634766172C}" type="pres">
      <dgm:prSet presAssocID="{F162877A-9794-C541-9466-F173BAE72E3E}" presName="textRect" presStyleLbl="revTx" presStyleIdx="3" presStyleCnt="4">
        <dgm:presLayoutVars>
          <dgm:chMax val="1"/>
          <dgm:chPref val="1"/>
        </dgm:presLayoutVars>
      </dgm:prSet>
      <dgm:spPr/>
    </dgm:pt>
  </dgm:ptLst>
  <dgm:cxnLst>
    <dgm:cxn modelId="{746CF314-D1AE-4E78-A6C2-152F231CBD06}" type="presOf" srcId="{C5604E9D-8658-4ECB-8D22-32E94A4592FA}" destId="{C1A78752-DAA5-438E-8764-C394240A0DC3}" srcOrd="0" destOrd="0" presId="urn:microsoft.com/office/officeart/2018/2/layout/IconCircleList"/>
    <dgm:cxn modelId="{D5751218-4BF5-BD41-A855-6EFD4E0FFAB1}" srcId="{EA33BDA3-A9CB-4E0A-952C-195E528D7B73}" destId="{B35BABE4-52B3-8443-AA8F-EFACE5449B05}" srcOrd="2" destOrd="0" parTransId="{E3D03CB3-DD97-DA4C-9DCB-78E3BE1A42AC}" sibTransId="{27AA50C6-1334-7248-B938-5E3760C39B34}"/>
    <dgm:cxn modelId="{98C4182B-CB9D-423F-8A10-630935A880CC}" srcId="{EA33BDA3-A9CB-4E0A-952C-195E528D7B73}" destId="{C5604E9D-8658-4ECB-8D22-32E94A4592FA}" srcOrd="0" destOrd="0" parTransId="{2D412DA4-D08D-48E3-B5E5-3D62265CD944}" sibTransId="{56F816B5-015D-41B5-89FA-056E85FCB4FD}"/>
    <dgm:cxn modelId="{938F2C38-1E81-9F46-9358-26DB3F5CF267}" type="presOf" srcId="{4273DA45-2235-47ED-8A78-73924D0ED478}" destId="{8F8CF0CD-ECC4-8948-8080-7A68475C6741}" srcOrd="0" destOrd="0" presId="urn:microsoft.com/office/officeart/2018/2/layout/IconCircleList"/>
    <dgm:cxn modelId="{1CADF050-A20D-0A4C-8524-92A6FB4C6104}" type="presOf" srcId="{B35BABE4-52B3-8443-AA8F-EFACE5449B05}" destId="{E99C1A3F-624D-854A-9FE6-80039572BB8E}" srcOrd="0" destOrd="0" presId="urn:microsoft.com/office/officeart/2018/2/layout/IconCircleList"/>
    <dgm:cxn modelId="{E1ED3877-74A3-844C-8456-F1543991A648}" type="presOf" srcId="{27AA50C6-1334-7248-B938-5E3760C39B34}" destId="{E034223A-9635-E842-BAE4-96FF194FAF24}" srcOrd="0" destOrd="0" presId="urn:microsoft.com/office/officeart/2018/2/layout/IconCircleList"/>
    <dgm:cxn modelId="{FD5D5B79-074D-4B78-B7AB-34BF85F68760}" type="presOf" srcId="{EA33BDA3-A9CB-4E0A-952C-195E528D7B73}" destId="{12C08EC8-BD0A-47DF-B0E9-5BAE265BF154}" srcOrd="0" destOrd="0" presId="urn:microsoft.com/office/officeart/2018/2/layout/IconCircleList"/>
    <dgm:cxn modelId="{D5111A8F-1C40-4B14-844C-1FD0AAB2F3F8}" srcId="{EA33BDA3-A9CB-4E0A-952C-195E528D7B73}" destId="{0441538F-C756-4CA3-B8A2-0118930D7355}" srcOrd="1" destOrd="0" parTransId="{1DB0E0E0-EEA4-4111-8D0F-F84D52408F2D}" sibTransId="{4273DA45-2235-47ED-8A78-73924D0ED478}"/>
    <dgm:cxn modelId="{2D542E8F-4A05-42C9-92B6-EF108244C6D3}" type="presOf" srcId="{56F816B5-015D-41B5-89FA-056E85FCB4FD}" destId="{89A8FF81-A755-451F-9E95-E293770EC06A}" srcOrd="0" destOrd="0" presId="urn:microsoft.com/office/officeart/2018/2/layout/IconCircleList"/>
    <dgm:cxn modelId="{1AA871AC-4EC8-407F-8A54-D9205F702065}" type="presOf" srcId="{0441538F-C756-4CA3-B8A2-0118930D7355}" destId="{0DE17C53-44CF-4CF2-B0BB-C8A8FE641BB3}" srcOrd="0" destOrd="0" presId="urn:microsoft.com/office/officeart/2018/2/layout/IconCircleList"/>
    <dgm:cxn modelId="{87C35EB5-0AA5-EC4D-8EA0-9DFD879F8AF8}" srcId="{EA33BDA3-A9CB-4E0A-952C-195E528D7B73}" destId="{F162877A-9794-C541-9466-F173BAE72E3E}" srcOrd="3" destOrd="0" parTransId="{68C46D23-4228-B443-AD60-1037F41608ED}" sibTransId="{9B0052EB-4DB7-5E4E-A7DE-A89E12A89200}"/>
    <dgm:cxn modelId="{90F3A2FC-07B0-7646-8AFD-30D4A17D5548}" type="presOf" srcId="{F162877A-9794-C541-9466-F173BAE72E3E}" destId="{483778BA-CBE8-104A-99AD-0C634766172C}" srcOrd="0" destOrd="0" presId="urn:microsoft.com/office/officeart/2018/2/layout/IconCircleList"/>
    <dgm:cxn modelId="{016065BC-F0B6-47AF-BB89-87C5A982541D}" type="presParOf" srcId="{12C08EC8-BD0A-47DF-B0E9-5BAE265BF154}" destId="{E987C6F5-5650-475E-B7C2-C5D98AEF7046}" srcOrd="0" destOrd="0" presId="urn:microsoft.com/office/officeart/2018/2/layout/IconCircleList"/>
    <dgm:cxn modelId="{BC0E0A8E-A5D2-4D9C-A1BA-30883A0D8BBA}" type="presParOf" srcId="{E987C6F5-5650-475E-B7C2-C5D98AEF7046}" destId="{0DB2F45A-82BC-474D-B103-38F41C57A5F0}" srcOrd="0" destOrd="0" presId="urn:microsoft.com/office/officeart/2018/2/layout/IconCircleList"/>
    <dgm:cxn modelId="{0CDE31C5-E73E-42DB-A3C7-BF3B894A86B4}" type="presParOf" srcId="{0DB2F45A-82BC-474D-B103-38F41C57A5F0}" destId="{B0E0D6F6-449D-442F-A2A7-5C6952B0D73B}" srcOrd="0" destOrd="0" presId="urn:microsoft.com/office/officeart/2018/2/layout/IconCircleList"/>
    <dgm:cxn modelId="{6CE159AD-6C7D-4AD1-84EF-53EEFB31B9BC}" type="presParOf" srcId="{0DB2F45A-82BC-474D-B103-38F41C57A5F0}" destId="{5DA847F2-0FA4-45DE-BAE2-EBFE9BE70556}" srcOrd="1" destOrd="0" presId="urn:microsoft.com/office/officeart/2018/2/layout/IconCircleList"/>
    <dgm:cxn modelId="{AA4FAC5B-AD27-4BAE-926C-C4B7845ED40E}" type="presParOf" srcId="{0DB2F45A-82BC-474D-B103-38F41C57A5F0}" destId="{221F34CE-552D-454D-9338-7BE68C0F8B49}" srcOrd="2" destOrd="0" presId="urn:microsoft.com/office/officeart/2018/2/layout/IconCircleList"/>
    <dgm:cxn modelId="{1A81289A-AA74-4275-9774-920595E6E0FA}" type="presParOf" srcId="{0DB2F45A-82BC-474D-B103-38F41C57A5F0}" destId="{C1A78752-DAA5-438E-8764-C394240A0DC3}" srcOrd="3" destOrd="0" presId="urn:microsoft.com/office/officeart/2018/2/layout/IconCircleList"/>
    <dgm:cxn modelId="{AC1702C3-F6CD-4C3D-833A-699D440CD598}" type="presParOf" srcId="{E987C6F5-5650-475E-B7C2-C5D98AEF7046}" destId="{89A8FF81-A755-451F-9E95-E293770EC06A}" srcOrd="1" destOrd="0" presId="urn:microsoft.com/office/officeart/2018/2/layout/IconCircleList"/>
    <dgm:cxn modelId="{4D156D05-5AEF-4461-A260-EE2C4EC8FE03}" type="presParOf" srcId="{E987C6F5-5650-475E-B7C2-C5D98AEF7046}" destId="{20944888-FD75-40F7-8BCF-D8C1ECEE10DF}" srcOrd="2" destOrd="0" presId="urn:microsoft.com/office/officeart/2018/2/layout/IconCircleList"/>
    <dgm:cxn modelId="{80FA9B7E-654B-46F5-8573-7EBE3EB55E13}" type="presParOf" srcId="{20944888-FD75-40F7-8BCF-D8C1ECEE10DF}" destId="{5B33761D-7DC9-4414-B79F-E8A28D1E57BC}" srcOrd="0" destOrd="0" presId="urn:microsoft.com/office/officeart/2018/2/layout/IconCircleList"/>
    <dgm:cxn modelId="{C4965C9B-576C-43DE-A17C-7DFDE20A2E4A}" type="presParOf" srcId="{20944888-FD75-40F7-8BCF-D8C1ECEE10DF}" destId="{D5161E77-7B5E-4508-AAD7-19CBBCDFEBD8}" srcOrd="1" destOrd="0" presId="urn:microsoft.com/office/officeart/2018/2/layout/IconCircleList"/>
    <dgm:cxn modelId="{BF8B650C-961D-4E13-A88C-E96F69B11011}" type="presParOf" srcId="{20944888-FD75-40F7-8BCF-D8C1ECEE10DF}" destId="{B9CB1633-E5AA-426B-B42F-7941DA955B87}" srcOrd="2" destOrd="0" presId="urn:microsoft.com/office/officeart/2018/2/layout/IconCircleList"/>
    <dgm:cxn modelId="{9BA207D2-CE58-4F11-8C32-FD900D656A16}" type="presParOf" srcId="{20944888-FD75-40F7-8BCF-D8C1ECEE10DF}" destId="{0DE17C53-44CF-4CF2-B0BB-C8A8FE641BB3}" srcOrd="3" destOrd="0" presId="urn:microsoft.com/office/officeart/2018/2/layout/IconCircleList"/>
    <dgm:cxn modelId="{E14A9583-3BC8-4147-A7F8-1EEB60C4BDF8}" type="presParOf" srcId="{E987C6F5-5650-475E-B7C2-C5D98AEF7046}" destId="{8F8CF0CD-ECC4-8948-8080-7A68475C6741}" srcOrd="3" destOrd="0" presId="urn:microsoft.com/office/officeart/2018/2/layout/IconCircleList"/>
    <dgm:cxn modelId="{6C2F283A-EE30-B143-BFCA-79D01DD349E0}" type="presParOf" srcId="{E987C6F5-5650-475E-B7C2-C5D98AEF7046}" destId="{B968AB4C-725C-3A4D-810C-575D1795B3AF}" srcOrd="4" destOrd="0" presId="urn:microsoft.com/office/officeart/2018/2/layout/IconCircleList"/>
    <dgm:cxn modelId="{15CBCE78-F43B-DB4D-B891-0E8B1518A63A}" type="presParOf" srcId="{B968AB4C-725C-3A4D-810C-575D1795B3AF}" destId="{20E5098F-8CAD-D74A-A538-59EE9EDFC532}" srcOrd="0" destOrd="0" presId="urn:microsoft.com/office/officeart/2018/2/layout/IconCircleList"/>
    <dgm:cxn modelId="{5226C0A5-60C4-7D40-899E-77B181760952}" type="presParOf" srcId="{B968AB4C-725C-3A4D-810C-575D1795B3AF}" destId="{DD299348-80C3-6E4D-8012-090F4B5EB1B6}" srcOrd="1" destOrd="0" presId="urn:microsoft.com/office/officeart/2018/2/layout/IconCircleList"/>
    <dgm:cxn modelId="{82D00D7F-C9CF-7B4E-915C-F3593E9120E5}" type="presParOf" srcId="{B968AB4C-725C-3A4D-810C-575D1795B3AF}" destId="{E65F63AD-7389-9C4E-948B-BA09F853DA75}" srcOrd="2" destOrd="0" presId="urn:microsoft.com/office/officeart/2018/2/layout/IconCircleList"/>
    <dgm:cxn modelId="{3D8CDC21-3704-A447-A11E-3775310BF907}" type="presParOf" srcId="{B968AB4C-725C-3A4D-810C-575D1795B3AF}" destId="{E99C1A3F-624D-854A-9FE6-80039572BB8E}" srcOrd="3" destOrd="0" presId="urn:microsoft.com/office/officeart/2018/2/layout/IconCircleList"/>
    <dgm:cxn modelId="{59DA6F9A-62BD-854F-818B-C20392F14897}" type="presParOf" srcId="{E987C6F5-5650-475E-B7C2-C5D98AEF7046}" destId="{E034223A-9635-E842-BAE4-96FF194FAF24}" srcOrd="5" destOrd="0" presId="urn:microsoft.com/office/officeart/2018/2/layout/IconCircleList"/>
    <dgm:cxn modelId="{285EC0FA-EC88-3E45-B0E1-0B7AFC9F38F0}" type="presParOf" srcId="{E987C6F5-5650-475E-B7C2-C5D98AEF7046}" destId="{53731837-1461-3745-9E23-ACD69F68C616}" srcOrd="6" destOrd="0" presId="urn:microsoft.com/office/officeart/2018/2/layout/IconCircleList"/>
    <dgm:cxn modelId="{C6CB2B5C-8319-9547-8800-7E4235C3E597}" type="presParOf" srcId="{53731837-1461-3745-9E23-ACD69F68C616}" destId="{119168DB-F640-3E41-9D62-6E00A0179231}" srcOrd="0" destOrd="0" presId="urn:microsoft.com/office/officeart/2018/2/layout/IconCircleList"/>
    <dgm:cxn modelId="{A7EEA526-7DC4-E54A-9D9D-BCD016BC2775}" type="presParOf" srcId="{53731837-1461-3745-9E23-ACD69F68C616}" destId="{D04132B6-B787-8B42-B22F-4EDF0E93E53C}" srcOrd="1" destOrd="0" presId="urn:microsoft.com/office/officeart/2018/2/layout/IconCircleList"/>
    <dgm:cxn modelId="{662BE76D-3D64-F94D-842B-73C33D20AAD7}" type="presParOf" srcId="{53731837-1461-3745-9E23-ACD69F68C616}" destId="{D3B9101B-0B8E-784B-9F9E-68E78CC80B0B}" srcOrd="2" destOrd="0" presId="urn:microsoft.com/office/officeart/2018/2/layout/IconCircleList"/>
    <dgm:cxn modelId="{DAB2DC70-EC58-3A43-8251-F061933B4020}" type="presParOf" srcId="{53731837-1461-3745-9E23-ACD69F68C616}" destId="{483778BA-CBE8-104A-99AD-0C634766172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B5CF3-AF78-4C48-9DE1-4177C3F5924A}">
      <dsp:nvSpPr>
        <dsp:cNvPr id="0" name=""/>
        <dsp:cNvSpPr/>
      </dsp:nvSpPr>
      <dsp:spPr>
        <a:xfrm>
          <a:off x="212335" y="1069296"/>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2CC8C9-2F82-45A5-BBA1-FEF2CA87EBFB}">
      <dsp:nvSpPr>
        <dsp:cNvPr id="0" name=""/>
        <dsp:cNvSpPr/>
      </dsp:nvSpPr>
      <dsp:spPr>
        <a:xfrm>
          <a:off x="492877" y="1349838"/>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6A7401-113C-473F-880B-E1B64F4E1259}">
      <dsp:nvSpPr>
        <dsp:cNvPr id="0" name=""/>
        <dsp:cNvSpPr/>
      </dsp:nvSpPr>
      <dsp:spPr>
        <a:xfrm>
          <a:off x="1834517" y="1069296"/>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In recent years, California has experienced some of the most destructive wildfires in its history. The escalation in wildfire frequency, intensity, and duration is becoming a critical concern, with significant implications for public safety, ecological health, and economic stability.</a:t>
          </a:r>
        </a:p>
      </dsp:txBody>
      <dsp:txXfrm>
        <a:off x="1834517" y="1069296"/>
        <a:ext cx="3148942" cy="1335915"/>
      </dsp:txXfrm>
    </dsp:sp>
    <dsp:sp modelId="{838D1781-0F28-4B4D-AE03-BDB97326D03E}">
      <dsp:nvSpPr>
        <dsp:cNvPr id="0" name=""/>
        <dsp:cNvSpPr/>
      </dsp:nvSpPr>
      <dsp:spPr>
        <a:xfrm>
          <a:off x="5532139" y="1069296"/>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7F6BEB-69FA-4215-A040-006E02CD5B84}">
      <dsp:nvSpPr>
        <dsp:cNvPr id="0" name=""/>
        <dsp:cNvSpPr/>
      </dsp:nvSpPr>
      <dsp:spPr>
        <a:xfrm>
          <a:off x="5812681" y="1349838"/>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D6844B-9A63-4A38-A29D-28965BAD2F0B}">
      <dsp:nvSpPr>
        <dsp:cNvPr id="0" name=""/>
        <dsp:cNvSpPr/>
      </dsp:nvSpPr>
      <dsp:spPr>
        <a:xfrm>
          <a:off x="7154322" y="1069296"/>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Challenges in wildfire prediction stem from the dynamic interplay of climate factors and geographic variables. Accurately integrating diverse data sets, including temperature, precipitation, and spatial information, is critical for developing reliable predictive models.</a:t>
          </a:r>
        </a:p>
      </dsp:txBody>
      <dsp:txXfrm>
        <a:off x="7154322" y="1069296"/>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FDC6B-0554-45D6-A402-178AAC8538C3}">
      <dsp:nvSpPr>
        <dsp:cNvPr id="0" name=""/>
        <dsp:cNvSpPr/>
      </dsp:nvSpPr>
      <dsp:spPr>
        <a:xfrm>
          <a:off x="212335" y="106005"/>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5E4EE-1280-4C28-BC8F-26B1972F9768}">
      <dsp:nvSpPr>
        <dsp:cNvPr id="0" name=""/>
        <dsp:cNvSpPr/>
      </dsp:nvSpPr>
      <dsp:spPr>
        <a:xfrm>
          <a:off x="492877" y="386547"/>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F7640C-27CF-4802-84EC-62260ED728B2}">
      <dsp:nvSpPr>
        <dsp:cNvPr id="0" name=""/>
        <dsp:cNvSpPr/>
      </dsp:nvSpPr>
      <dsp:spPr>
        <a:xfrm>
          <a:off x="1834517" y="106005"/>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Public Safety and Disaster Management</a:t>
          </a:r>
        </a:p>
      </dsp:txBody>
      <dsp:txXfrm>
        <a:off x="1834517" y="106005"/>
        <a:ext cx="3148942" cy="1335915"/>
      </dsp:txXfrm>
    </dsp:sp>
    <dsp:sp modelId="{5A7E0D64-BEA5-4113-932B-815DD503532B}">
      <dsp:nvSpPr>
        <dsp:cNvPr id="0" name=""/>
        <dsp:cNvSpPr/>
      </dsp:nvSpPr>
      <dsp:spPr>
        <a:xfrm>
          <a:off x="5532139" y="106005"/>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95EE8-6DF9-4037-B114-DCD276F58461}">
      <dsp:nvSpPr>
        <dsp:cNvPr id="0" name=""/>
        <dsp:cNvSpPr/>
      </dsp:nvSpPr>
      <dsp:spPr>
        <a:xfrm>
          <a:off x="5812681" y="386547"/>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9109FF-579E-4916-B95F-78520CE1C45F}">
      <dsp:nvSpPr>
        <dsp:cNvPr id="0" name=""/>
        <dsp:cNvSpPr/>
      </dsp:nvSpPr>
      <dsp:spPr>
        <a:xfrm>
          <a:off x="7154322" y="106005"/>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Ecological and Economic Impacts</a:t>
          </a:r>
        </a:p>
      </dsp:txBody>
      <dsp:txXfrm>
        <a:off x="7154322" y="106005"/>
        <a:ext cx="3148942" cy="1335915"/>
      </dsp:txXfrm>
    </dsp:sp>
    <dsp:sp modelId="{07628D99-58C3-4E93-8F26-25394FE8296D}">
      <dsp:nvSpPr>
        <dsp:cNvPr id="0" name=""/>
        <dsp:cNvSpPr/>
      </dsp:nvSpPr>
      <dsp:spPr>
        <a:xfrm>
          <a:off x="212335" y="2032587"/>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74B616-4A65-4206-BAC9-1DDEEE952134}">
      <dsp:nvSpPr>
        <dsp:cNvPr id="0" name=""/>
        <dsp:cNvSpPr/>
      </dsp:nvSpPr>
      <dsp:spPr>
        <a:xfrm>
          <a:off x="492877" y="2313129"/>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3CCD9-E3EF-4D16-B535-362463BCB16F}">
      <dsp:nvSpPr>
        <dsp:cNvPr id="0" name=""/>
        <dsp:cNvSpPr/>
      </dsp:nvSpPr>
      <dsp:spPr>
        <a:xfrm>
          <a:off x="1834517" y="203258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Policy Making and Climate Adaptation</a:t>
          </a:r>
        </a:p>
      </dsp:txBody>
      <dsp:txXfrm>
        <a:off x="1834517" y="2032587"/>
        <a:ext cx="3148942" cy="1335915"/>
      </dsp:txXfrm>
    </dsp:sp>
    <dsp:sp modelId="{9FBC1293-66AC-4DBB-A0B0-BCB1E1B4D82A}">
      <dsp:nvSpPr>
        <dsp:cNvPr id="0" name=""/>
        <dsp:cNvSpPr/>
      </dsp:nvSpPr>
      <dsp:spPr>
        <a:xfrm>
          <a:off x="5532139" y="2032587"/>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DCA68C-36AF-4CB8-A1D1-1284683F4B2A}">
      <dsp:nvSpPr>
        <dsp:cNvPr id="0" name=""/>
        <dsp:cNvSpPr/>
      </dsp:nvSpPr>
      <dsp:spPr>
        <a:xfrm>
          <a:off x="5812681" y="2313129"/>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E8AF52-DC2A-455D-ACA7-2E02DA61DB1D}">
      <dsp:nvSpPr>
        <dsp:cNvPr id="0" name=""/>
        <dsp:cNvSpPr/>
      </dsp:nvSpPr>
      <dsp:spPr>
        <a:xfrm>
          <a:off x="7154322" y="203258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Innovation in Environmental Management</a:t>
          </a:r>
        </a:p>
      </dsp:txBody>
      <dsp:txXfrm>
        <a:off x="7154322" y="2032587"/>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9446B-70AA-4EA3-8CF1-7A86554C9109}">
      <dsp:nvSpPr>
        <dsp:cNvPr id="0" name=""/>
        <dsp:cNvSpPr/>
      </dsp:nvSpPr>
      <dsp:spPr>
        <a:xfrm>
          <a:off x="1283" y="6920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03F5D-389E-4AAE-B224-4BBD11945D40}">
      <dsp:nvSpPr>
        <dsp:cNvPr id="0" name=""/>
        <dsp:cNvSpPr/>
      </dsp:nvSpPr>
      <dsp:spPr>
        <a:xfrm>
          <a:off x="501904" y="54479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Study on Environmental Triggers and Wildfire Occurrences: Reference: Journal.pone.0254723 Key Findings: Investigates the correlation between various environmental triggers and the frequency of wildfires. Highlights how specific climate conditions can significantly increase wildfire risks. Relevance: Supports the use of climate data in our predictive modeling, underscoring the importance of including environmental factors in wildfire forecasts.</a:t>
          </a:r>
        </a:p>
      </dsp:txBody>
      <dsp:txXfrm>
        <a:off x="585701" y="628587"/>
        <a:ext cx="4337991" cy="2693452"/>
      </dsp:txXfrm>
    </dsp:sp>
    <dsp:sp modelId="{115EFBA9-D1D6-4AD5-AE72-643F3E5F46C9}">
      <dsp:nvSpPr>
        <dsp:cNvPr id="0" name=""/>
        <dsp:cNvSpPr/>
      </dsp:nvSpPr>
      <dsp:spPr>
        <a:xfrm>
          <a:off x="5508110" y="6920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B5B01-A87E-40DE-AC9D-F23854E17A87}">
      <dsp:nvSpPr>
        <dsp:cNvPr id="0" name=""/>
        <dsp:cNvSpPr/>
      </dsp:nvSpPr>
      <dsp:spPr>
        <a:xfrm>
          <a:off x="6008730" y="54479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Analysis of Wildfire Spread and Containment Strategies:Reference: Journal.pone.0153589. Key Findings: Examines the effectiveness of different wildfire containment strategies and their impact on the speed and direction of fire spread. Relevance: Provides a basis for integrating containment strategies into our models, allowing for more dynamic and responsive wildfire management and prediction.</a:t>
          </a:r>
        </a:p>
      </dsp:txBody>
      <dsp:txXfrm>
        <a:off x="6092527" y="628587"/>
        <a:ext cx="4337991" cy="2693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4263F-0E28-46B0-ADDA-D9A29114D07C}">
      <dsp:nvSpPr>
        <dsp:cNvPr id="0" name=""/>
        <dsp:cNvSpPr/>
      </dsp:nvSpPr>
      <dsp:spPr>
        <a:xfrm>
          <a:off x="212335" y="106005"/>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FE094-5DEC-481A-A5F7-6886D37631F8}">
      <dsp:nvSpPr>
        <dsp:cNvPr id="0" name=""/>
        <dsp:cNvSpPr/>
      </dsp:nvSpPr>
      <dsp:spPr>
        <a:xfrm>
          <a:off x="492877" y="386547"/>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ED5F8-18CD-417E-B853-296DBC73CE7B}">
      <dsp:nvSpPr>
        <dsp:cNvPr id="0" name=""/>
        <dsp:cNvSpPr/>
      </dsp:nvSpPr>
      <dsp:spPr>
        <a:xfrm>
          <a:off x="1834517" y="106005"/>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Climate Data Overview: Utilizes a decade of annual temperature and precipitation data sourced from the PRISM Climate Group to capture climatic variations and trends.</a:t>
          </a:r>
        </a:p>
      </dsp:txBody>
      <dsp:txXfrm>
        <a:off x="1834517" y="106005"/>
        <a:ext cx="3148942" cy="1335915"/>
      </dsp:txXfrm>
    </dsp:sp>
    <dsp:sp modelId="{76968B28-E826-40E8-88C4-16339E53C3F7}">
      <dsp:nvSpPr>
        <dsp:cNvPr id="0" name=""/>
        <dsp:cNvSpPr/>
      </dsp:nvSpPr>
      <dsp:spPr>
        <a:xfrm>
          <a:off x="5532139" y="106005"/>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8791D7-665F-4D24-BBBA-0F0905A5BD51}">
      <dsp:nvSpPr>
        <dsp:cNvPr id="0" name=""/>
        <dsp:cNvSpPr/>
      </dsp:nvSpPr>
      <dsp:spPr>
        <a:xfrm>
          <a:off x="5812681" y="386547"/>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E8B807-09FD-49C9-9788-D5BC47824EBF}">
      <dsp:nvSpPr>
        <dsp:cNvPr id="0" name=""/>
        <dsp:cNvSpPr/>
      </dsp:nvSpPr>
      <dsp:spPr>
        <a:xfrm>
          <a:off x="7154322" y="106005"/>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Fire Perimeter Data: Employs geo-referenced fire perimeter data in .geojson format from CAL FIRE, which maps the historical extents of wildfires across California.</a:t>
          </a:r>
        </a:p>
      </dsp:txBody>
      <dsp:txXfrm>
        <a:off x="7154322" y="106005"/>
        <a:ext cx="3148942" cy="1335915"/>
      </dsp:txXfrm>
    </dsp:sp>
    <dsp:sp modelId="{86929CCE-6A97-4933-B212-E98BEDC8C3F7}">
      <dsp:nvSpPr>
        <dsp:cNvPr id="0" name=""/>
        <dsp:cNvSpPr/>
      </dsp:nvSpPr>
      <dsp:spPr>
        <a:xfrm>
          <a:off x="212335" y="2032587"/>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613757-3B42-4B4E-AC86-9BDE536E043B}">
      <dsp:nvSpPr>
        <dsp:cNvPr id="0" name=""/>
        <dsp:cNvSpPr/>
      </dsp:nvSpPr>
      <dsp:spPr>
        <a:xfrm>
          <a:off x="492877" y="2313129"/>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D3888D-6503-46EA-AC38-FEC84D592EDA}">
      <dsp:nvSpPr>
        <dsp:cNvPr id="0" name=""/>
        <dsp:cNvSpPr/>
      </dsp:nvSpPr>
      <dsp:spPr>
        <a:xfrm>
          <a:off x="1834517" y="203258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Sampling Strategy: Implements a strategic approach to select random points across the integrated dataset for each year, aiming to create a balanced and representative CSV dataset for analysis.</a:t>
          </a:r>
        </a:p>
      </dsp:txBody>
      <dsp:txXfrm>
        <a:off x="1834517" y="2032587"/>
        <a:ext cx="3148942" cy="1335915"/>
      </dsp:txXfrm>
    </dsp:sp>
    <dsp:sp modelId="{553E8D74-2BB4-485B-9000-8BB18BFEBD78}">
      <dsp:nvSpPr>
        <dsp:cNvPr id="0" name=""/>
        <dsp:cNvSpPr/>
      </dsp:nvSpPr>
      <dsp:spPr>
        <a:xfrm>
          <a:off x="5532139" y="2032587"/>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60609E-11E9-491F-9000-FC03C63F457E}">
      <dsp:nvSpPr>
        <dsp:cNvPr id="0" name=""/>
        <dsp:cNvSpPr/>
      </dsp:nvSpPr>
      <dsp:spPr>
        <a:xfrm>
          <a:off x="5812681" y="2313129"/>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69FD42-5D94-42F9-BF20-1485AD5A9184}">
      <dsp:nvSpPr>
        <dsp:cNvPr id="0" name=""/>
        <dsp:cNvSpPr/>
      </dsp:nvSpPr>
      <dsp:spPr>
        <a:xfrm>
          <a:off x="7154322" y="203258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Data Preparation for Analysis: The process involves integrating climate and fire perimeter data, followed by sampling to generate a CSV. This dataset will be foundational for exploratory data analysis (EDA), feature engineering, and model development.</a:t>
          </a:r>
        </a:p>
      </dsp:txBody>
      <dsp:txXfrm>
        <a:off x="7154322" y="2032587"/>
        <a:ext cx="3148942" cy="13359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6D9B0-4A0B-4661-9124-93536A35B52D}">
      <dsp:nvSpPr>
        <dsp:cNvPr id="0" name=""/>
        <dsp:cNvSpPr/>
      </dsp:nvSpPr>
      <dsp:spPr>
        <a:xfrm>
          <a:off x="0" y="424"/>
          <a:ext cx="10515600" cy="9924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AAA77-6228-4D14-9560-3EFBA80A85FB}">
      <dsp:nvSpPr>
        <dsp:cNvPr id="0" name=""/>
        <dsp:cNvSpPr/>
      </dsp:nvSpPr>
      <dsp:spPr>
        <a:xfrm>
          <a:off x="300223" y="223730"/>
          <a:ext cx="545860" cy="5458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224A67-F46A-4543-9916-1D73EC4BADF8}">
      <dsp:nvSpPr>
        <dsp:cNvPr id="0" name=""/>
        <dsp:cNvSpPr/>
      </dsp:nvSpPr>
      <dsp:spPr>
        <a:xfrm>
          <a:off x="1146307" y="424"/>
          <a:ext cx="9369292" cy="992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037" tIns="105037" rIns="105037" bIns="105037" numCol="1" spcCol="1270" anchor="ctr" anchorCtr="0">
          <a:noAutofit/>
        </a:bodyPr>
        <a:lstStyle/>
        <a:p>
          <a:pPr marL="0" lvl="0" indent="0" algn="l" defTabSz="711200">
            <a:lnSpc>
              <a:spcPct val="100000"/>
            </a:lnSpc>
            <a:spcBef>
              <a:spcPct val="0"/>
            </a:spcBef>
            <a:spcAft>
              <a:spcPct val="35000"/>
            </a:spcAft>
            <a:buNone/>
          </a:pPr>
          <a:r>
            <a:rPr lang="en-US" sz="1600" kern="1200"/>
            <a:t>.bil to .tif Conversion:The initial climate data was received in .bil format, which necessitates conversion to .tif (Tagged Image File Format) for enhanced compatibility with GIS and remote sensing software. This step ensures broader accessibility and usability of the data for geospatial analysis.</a:t>
          </a:r>
        </a:p>
      </dsp:txBody>
      <dsp:txXfrm>
        <a:off x="1146307" y="424"/>
        <a:ext cx="9369292" cy="992474"/>
      </dsp:txXfrm>
    </dsp:sp>
    <dsp:sp modelId="{4B43243A-30ED-4A47-8911-C2020C30BA3B}">
      <dsp:nvSpPr>
        <dsp:cNvPr id="0" name=""/>
        <dsp:cNvSpPr/>
      </dsp:nvSpPr>
      <dsp:spPr>
        <a:xfrm>
          <a:off x="0" y="1241016"/>
          <a:ext cx="10515600" cy="9924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0EECC5-E920-4B15-820C-7B9D1FF54BE5}">
      <dsp:nvSpPr>
        <dsp:cNvPr id="0" name=""/>
        <dsp:cNvSpPr/>
      </dsp:nvSpPr>
      <dsp:spPr>
        <a:xfrm>
          <a:off x="300223" y="1464323"/>
          <a:ext cx="545860" cy="5458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66DB3-F5BE-4960-B8C2-F78D5452FC4F}">
      <dsp:nvSpPr>
        <dsp:cNvPr id="0" name=""/>
        <dsp:cNvSpPr/>
      </dsp:nvSpPr>
      <dsp:spPr>
        <a:xfrm>
          <a:off x="1146307" y="1241016"/>
          <a:ext cx="9369292" cy="992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037" tIns="105037" rIns="105037" bIns="105037" numCol="1" spcCol="1270" anchor="ctr" anchorCtr="0">
          <a:noAutofit/>
        </a:bodyPr>
        <a:lstStyle/>
        <a:p>
          <a:pPr marL="0" lvl="0" indent="0" algn="l" defTabSz="711200">
            <a:lnSpc>
              <a:spcPct val="100000"/>
            </a:lnSpc>
            <a:spcBef>
              <a:spcPct val="0"/>
            </a:spcBef>
            <a:spcAft>
              <a:spcPct val="35000"/>
            </a:spcAft>
            <a:buNone/>
          </a:pPr>
          <a:r>
            <a:rPr lang="en-US" sz="1600" kern="1200"/>
            <a:t>Utilization of xr_fresh: Employed xr_fresh, a specialized library, for efficient processing and extraction of time series features from the climate data. This choice was driven by xr_fresh's capability to handle complex climatic datasets, simplifying the feature engineering process.</a:t>
          </a:r>
        </a:p>
      </dsp:txBody>
      <dsp:txXfrm>
        <a:off x="1146307" y="1241016"/>
        <a:ext cx="9369292" cy="992474"/>
      </dsp:txXfrm>
    </dsp:sp>
    <dsp:sp modelId="{A420994F-9E33-4A77-BE54-0C5A5BD62BC7}">
      <dsp:nvSpPr>
        <dsp:cNvPr id="0" name=""/>
        <dsp:cNvSpPr/>
      </dsp:nvSpPr>
      <dsp:spPr>
        <a:xfrm>
          <a:off x="0" y="2481609"/>
          <a:ext cx="10515600" cy="9924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50513F-E75B-472E-9B1A-AE9ED6C8007B}">
      <dsp:nvSpPr>
        <dsp:cNvPr id="0" name=""/>
        <dsp:cNvSpPr/>
      </dsp:nvSpPr>
      <dsp:spPr>
        <a:xfrm>
          <a:off x="300223" y="2704916"/>
          <a:ext cx="545860" cy="5458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B67BB3-AD17-4AAE-8413-B3FBB400010C}">
      <dsp:nvSpPr>
        <dsp:cNvPr id="0" name=""/>
        <dsp:cNvSpPr/>
      </dsp:nvSpPr>
      <dsp:spPr>
        <a:xfrm>
          <a:off x="1146307" y="2481609"/>
          <a:ext cx="9369292" cy="992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037" tIns="105037" rIns="105037" bIns="105037" numCol="1" spcCol="1270" anchor="ctr" anchorCtr="0">
          <a:noAutofit/>
        </a:bodyPr>
        <a:lstStyle/>
        <a:p>
          <a:pPr marL="0" lvl="0" indent="0" algn="l" defTabSz="711200">
            <a:lnSpc>
              <a:spcPct val="100000"/>
            </a:lnSpc>
            <a:spcBef>
              <a:spcPct val="0"/>
            </a:spcBef>
            <a:spcAft>
              <a:spcPct val="35000"/>
            </a:spcAft>
            <a:buNone/>
          </a:pPr>
          <a:r>
            <a:rPr lang="en-US" sz="1600" kern="1200" dirty="0"/>
            <a:t>Selection of Time Series Features: Based on the dataset and project requirements, 12 key time series features were identified for analysis. These features were selected to capture the essential temporal patterns and anomalies in temperature and precipitation data relevant to wildfire prediction.</a:t>
          </a:r>
        </a:p>
      </dsp:txBody>
      <dsp:txXfrm>
        <a:off x="1146307" y="2481609"/>
        <a:ext cx="9369292" cy="9924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C9755-7430-4E31-BE1F-E6876CCF61A7}">
      <dsp:nvSpPr>
        <dsp:cNvPr id="0" name=""/>
        <dsp:cNvSpPr/>
      </dsp:nvSpPr>
      <dsp:spPr>
        <a:xfrm>
          <a:off x="1283" y="6920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D81FE0-72A3-43CE-96F0-4826A3DE84EA}">
      <dsp:nvSpPr>
        <dsp:cNvPr id="0" name=""/>
        <dsp:cNvSpPr/>
      </dsp:nvSpPr>
      <dsp:spPr>
        <a:xfrm>
          <a:off x="501904" y="54479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SMOTE</a:t>
          </a:r>
          <a:r>
            <a:rPr lang="en-US" sz="2200" kern="1200" dirty="0"/>
            <a:t> (Synthetic Minority Over-sampling Technique):Enhances the representation of the minority class by creating synthetic examples rather than by oversampling with replacement. Widely used in machine learning to address class imbalance.</a:t>
          </a:r>
        </a:p>
      </dsp:txBody>
      <dsp:txXfrm>
        <a:off x="585701" y="628587"/>
        <a:ext cx="4337991" cy="2693452"/>
      </dsp:txXfrm>
    </dsp:sp>
    <dsp:sp modelId="{C91EF5CF-BAF5-4AED-BADF-CF015E287171}">
      <dsp:nvSpPr>
        <dsp:cNvPr id="0" name=""/>
        <dsp:cNvSpPr/>
      </dsp:nvSpPr>
      <dsp:spPr>
        <a:xfrm>
          <a:off x="5508110" y="6920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AE285-149F-4408-B46A-E72EE814D1DD}">
      <dsp:nvSpPr>
        <dsp:cNvPr id="0" name=""/>
        <dsp:cNvSpPr/>
      </dsp:nvSpPr>
      <dsp:spPr>
        <a:xfrm>
          <a:off x="6008730" y="54479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Geospatial Techniques</a:t>
          </a:r>
          <a:r>
            <a:rPr lang="en-US" sz="2200" kern="1200" dirty="0"/>
            <a:t> for Data Balancing: Creates additional random points within fire polygons to increase the data points for areas with fires. Purpose is Mirrors the concept of SMOTE by enriching data representation in under-represented spatial areas.</a:t>
          </a:r>
        </a:p>
      </dsp:txBody>
      <dsp:txXfrm>
        <a:off x="6092527" y="628587"/>
        <a:ext cx="4337991" cy="26934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57D8C-0438-4173-943A-FE9A6BABADBC}">
      <dsp:nvSpPr>
        <dsp:cNvPr id="0" name=""/>
        <dsp:cNvSpPr/>
      </dsp:nvSpPr>
      <dsp:spPr>
        <a:xfrm>
          <a:off x="0" y="258024"/>
          <a:ext cx="2112327" cy="1341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EB3785-ECE7-4965-8C87-4E692120E3C1}">
      <dsp:nvSpPr>
        <dsp:cNvPr id="0" name=""/>
        <dsp:cNvSpPr/>
      </dsp:nvSpPr>
      <dsp:spPr>
        <a:xfrm>
          <a:off x="234703" y="480992"/>
          <a:ext cx="2112327" cy="13413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Random Forest</a:t>
          </a:r>
        </a:p>
      </dsp:txBody>
      <dsp:txXfrm>
        <a:off x="273989" y="520278"/>
        <a:ext cx="2033755" cy="1262755"/>
      </dsp:txXfrm>
    </dsp:sp>
    <dsp:sp modelId="{58581993-00B0-4B39-B20B-92B8061B0AEE}">
      <dsp:nvSpPr>
        <dsp:cNvPr id="0" name=""/>
        <dsp:cNvSpPr/>
      </dsp:nvSpPr>
      <dsp:spPr>
        <a:xfrm>
          <a:off x="2581733" y="258024"/>
          <a:ext cx="2112327" cy="1341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B47267-9A4C-43B3-8960-353E6BFBF894}">
      <dsp:nvSpPr>
        <dsp:cNvPr id="0" name=""/>
        <dsp:cNvSpPr/>
      </dsp:nvSpPr>
      <dsp:spPr>
        <a:xfrm>
          <a:off x="2816436" y="480992"/>
          <a:ext cx="2112327" cy="13413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GridSearchCV</a:t>
          </a:r>
        </a:p>
      </dsp:txBody>
      <dsp:txXfrm>
        <a:off x="2855722" y="520278"/>
        <a:ext cx="2033755" cy="1262755"/>
      </dsp:txXfrm>
    </dsp:sp>
    <dsp:sp modelId="{C0BFE6C5-5096-435B-B735-F810E05DA32F}">
      <dsp:nvSpPr>
        <dsp:cNvPr id="0" name=""/>
        <dsp:cNvSpPr/>
      </dsp:nvSpPr>
      <dsp:spPr>
        <a:xfrm>
          <a:off x="5163466" y="258024"/>
          <a:ext cx="2112327" cy="1341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7E1E9C-2A3C-430B-B4F7-1365901A3D19}">
      <dsp:nvSpPr>
        <dsp:cNvPr id="0" name=""/>
        <dsp:cNvSpPr/>
      </dsp:nvSpPr>
      <dsp:spPr>
        <a:xfrm>
          <a:off x="5398169" y="480992"/>
          <a:ext cx="2112327" cy="13413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XGBoost</a:t>
          </a:r>
        </a:p>
      </dsp:txBody>
      <dsp:txXfrm>
        <a:off x="5437455" y="520278"/>
        <a:ext cx="2033755" cy="12627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57D8C-0438-4173-943A-FE9A6BABADBC}">
      <dsp:nvSpPr>
        <dsp:cNvPr id="0" name=""/>
        <dsp:cNvSpPr/>
      </dsp:nvSpPr>
      <dsp:spPr>
        <a:xfrm>
          <a:off x="0" y="258024"/>
          <a:ext cx="2112327" cy="1341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EB3785-ECE7-4965-8C87-4E692120E3C1}">
      <dsp:nvSpPr>
        <dsp:cNvPr id="0" name=""/>
        <dsp:cNvSpPr/>
      </dsp:nvSpPr>
      <dsp:spPr>
        <a:xfrm>
          <a:off x="234703" y="480992"/>
          <a:ext cx="2112327" cy="13413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LGBM</a:t>
          </a:r>
          <a:r>
            <a:rPr lang="en-US" sz="3400" kern="1200" dirty="0"/>
            <a:t> </a:t>
          </a:r>
        </a:p>
      </dsp:txBody>
      <dsp:txXfrm>
        <a:off x="273989" y="520278"/>
        <a:ext cx="2033755" cy="1262755"/>
      </dsp:txXfrm>
    </dsp:sp>
    <dsp:sp modelId="{58581993-00B0-4B39-B20B-92B8061B0AEE}">
      <dsp:nvSpPr>
        <dsp:cNvPr id="0" name=""/>
        <dsp:cNvSpPr/>
      </dsp:nvSpPr>
      <dsp:spPr>
        <a:xfrm>
          <a:off x="2581733" y="258024"/>
          <a:ext cx="2112327" cy="1341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B47267-9A4C-43B3-8960-353E6BFBF894}">
      <dsp:nvSpPr>
        <dsp:cNvPr id="0" name=""/>
        <dsp:cNvSpPr/>
      </dsp:nvSpPr>
      <dsp:spPr>
        <a:xfrm>
          <a:off x="2816436" y="480992"/>
          <a:ext cx="2112327" cy="13413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SVC</a:t>
          </a:r>
          <a:r>
            <a:rPr lang="en-US" sz="3400" b="0" i="0" kern="1200" dirty="0"/>
            <a:t> </a:t>
          </a:r>
          <a:endParaRPr lang="en-US" sz="3400" kern="1200" dirty="0"/>
        </a:p>
      </dsp:txBody>
      <dsp:txXfrm>
        <a:off x="2855722" y="520278"/>
        <a:ext cx="2033755" cy="1262755"/>
      </dsp:txXfrm>
    </dsp:sp>
    <dsp:sp modelId="{16076297-3C5D-4F45-A898-B3410791A555}">
      <dsp:nvSpPr>
        <dsp:cNvPr id="0" name=""/>
        <dsp:cNvSpPr/>
      </dsp:nvSpPr>
      <dsp:spPr>
        <a:xfrm>
          <a:off x="5163466" y="258024"/>
          <a:ext cx="2112327" cy="1341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43A4F-E6FB-6F46-8E49-C43764970C56}">
      <dsp:nvSpPr>
        <dsp:cNvPr id="0" name=""/>
        <dsp:cNvSpPr/>
      </dsp:nvSpPr>
      <dsp:spPr>
        <a:xfrm>
          <a:off x="5398169" y="480992"/>
          <a:ext cx="2112327" cy="13413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ADABoost</a:t>
          </a:r>
        </a:p>
      </dsp:txBody>
      <dsp:txXfrm>
        <a:off x="5437455" y="520278"/>
        <a:ext cx="2033755" cy="12627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0D6F6-449D-442F-A2A7-5C6952B0D73B}">
      <dsp:nvSpPr>
        <dsp:cNvPr id="0" name=""/>
        <dsp:cNvSpPr/>
      </dsp:nvSpPr>
      <dsp:spPr>
        <a:xfrm>
          <a:off x="278708" y="225274"/>
          <a:ext cx="1370172" cy="13701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A847F2-0FA4-45DE-BAE2-EBFE9BE70556}">
      <dsp:nvSpPr>
        <dsp:cNvPr id="0" name=""/>
        <dsp:cNvSpPr/>
      </dsp:nvSpPr>
      <dsp:spPr>
        <a:xfrm>
          <a:off x="566444" y="513010"/>
          <a:ext cx="794699" cy="7946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A78752-DAA5-438E-8764-C394240A0DC3}">
      <dsp:nvSpPr>
        <dsp:cNvPr id="0" name=""/>
        <dsp:cNvSpPr/>
      </dsp:nvSpPr>
      <dsp:spPr>
        <a:xfrm>
          <a:off x="1942488" y="225274"/>
          <a:ext cx="3229691" cy="137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Workflow Automation with Apache Airflow</a:t>
          </a:r>
        </a:p>
      </dsp:txBody>
      <dsp:txXfrm>
        <a:off x="1942488" y="225274"/>
        <a:ext cx="3229691" cy="1370172"/>
      </dsp:txXfrm>
    </dsp:sp>
    <dsp:sp modelId="{5B33761D-7DC9-4414-B79F-E8A28D1E57BC}">
      <dsp:nvSpPr>
        <dsp:cNvPr id="0" name=""/>
        <dsp:cNvSpPr/>
      </dsp:nvSpPr>
      <dsp:spPr>
        <a:xfrm>
          <a:off x="5734929" y="225274"/>
          <a:ext cx="1370172" cy="13701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161E77-7B5E-4508-AAD7-19CBBCDFEBD8}">
      <dsp:nvSpPr>
        <dsp:cNvPr id="0" name=""/>
        <dsp:cNvSpPr/>
      </dsp:nvSpPr>
      <dsp:spPr>
        <a:xfrm>
          <a:off x="6022665" y="513010"/>
          <a:ext cx="794699" cy="7946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17C53-44CF-4CF2-B0BB-C8A8FE641BB3}">
      <dsp:nvSpPr>
        <dsp:cNvPr id="0" name=""/>
        <dsp:cNvSpPr/>
      </dsp:nvSpPr>
      <dsp:spPr>
        <a:xfrm>
          <a:off x="7398710" y="225274"/>
          <a:ext cx="3229691" cy="137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AWS Deployment for Real-Time Application</a:t>
          </a:r>
        </a:p>
      </dsp:txBody>
      <dsp:txXfrm>
        <a:off x="7398710" y="225274"/>
        <a:ext cx="3229691" cy="1370172"/>
      </dsp:txXfrm>
    </dsp:sp>
    <dsp:sp modelId="{20E5098F-8CAD-D74A-A538-59EE9EDFC532}">
      <dsp:nvSpPr>
        <dsp:cNvPr id="0" name=""/>
        <dsp:cNvSpPr/>
      </dsp:nvSpPr>
      <dsp:spPr>
        <a:xfrm>
          <a:off x="278708" y="2249003"/>
          <a:ext cx="1370172" cy="13701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299348-80C3-6E4D-8012-090F4B5EB1B6}">
      <dsp:nvSpPr>
        <dsp:cNvPr id="0" name=""/>
        <dsp:cNvSpPr/>
      </dsp:nvSpPr>
      <dsp:spPr>
        <a:xfrm>
          <a:off x="566444" y="2536739"/>
          <a:ext cx="794699" cy="794699"/>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9C1A3F-624D-854A-9FE6-80039572BB8E}">
      <dsp:nvSpPr>
        <dsp:cNvPr id="0" name=""/>
        <dsp:cNvSpPr/>
      </dsp:nvSpPr>
      <dsp:spPr>
        <a:xfrm>
          <a:off x="1942488" y="2249003"/>
          <a:ext cx="3229691" cy="137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Vegetation Data</a:t>
          </a:r>
        </a:p>
      </dsp:txBody>
      <dsp:txXfrm>
        <a:off x="1942488" y="2249003"/>
        <a:ext cx="3229691" cy="1370172"/>
      </dsp:txXfrm>
    </dsp:sp>
    <dsp:sp modelId="{119168DB-F640-3E41-9D62-6E00A0179231}">
      <dsp:nvSpPr>
        <dsp:cNvPr id="0" name=""/>
        <dsp:cNvSpPr/>
      </dsp:nvSpPr>
      <dsp:spPr>
        <a:xfrm>
          <a:off x="5734929" y="2249003"/>
          <a:ext cx="1370172" cy="13701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132B6-B787-8B42-B22F-4EDF0E93E53C}">
      <dsp:nvSpPr>
        <dsp:cNvPr id="0" name=""/>
        <dsp:cNvSpPr/>
      </dsp:nvSpPr>
      <dsp:spPr>
        <a:xfrm>
          <a:off x="6022665" y="2536739"/>
          <a:ext cx="794699" cy="794699"/>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778BA-CBE8-104A-99AD-0C634766172C}">
      <dsp:nvSpPr>
        <dsp:cNvPr id="0" name=""/>
        <dsp:cNvSpPr/>
      </dsp:nvSpPr>
      <dsp:spPr>
        <a:xfrm>
          <a:off x="7398710" y="2249003"/>
          <a:ext cx="3229691" cy="137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Human Intervention</a:t>
          </a:r>
        </a:p>
      </dsp:txBody>
      <dsp:txXfrm>
        <a:off x="7398710" y="2249003"/>
        <a:ext cx="3229691" cy="137017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483B5-F3E8-134F-9C51-1ECFF9C3ABC2}" type="datetimeFigureOut">
              <a:rPr lang="en-US" smtClean="0"/>
              <a:t>5/1/24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F3275-BD1A-904D-96BF-DC2EDF78750A}" type="slidenum">
              <a:rPr lang="en-US" smtClean="0"/>
              <a:t>‹#›</a:t>
            </a:fld>
            <a:endParaRPr lang="en-US"/>
          </a:p>
        </p:txBody>
      </p:sp>
    </p:spTree>
    <p:extLst>
      <p:ext uri="{BB962C8B-B14F-4D97-AF65-F5344CB8AC3E}">
        <p14:creationId xmlns:p14="http://schemas.microsoft.com/office/powerpoint/2010/main" val="412719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F3275-BD1A-904D-96BF-DC2EDF78750A}" type="slidenum">
              <a:rPr lang="en-US" smtClean="0"/>
              <a:t>15</a:t>
            </a:fld>
            <a:endParaRPr lang="en-US"/>
          </a:p>
        </p:txBody>
      </p:sp>
    </p:spTree>
    <p:extLst>
      <p:ext uri="{BB962C8B-B14F-4D97-AF65-F5344CB8AC3E}">
        <p14:creationId xmlns:p14="http://schemas.microsoft.com/office/powerpoint/2010/main" val="395065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20F3275-BD1A-904D-96BF-DC2EDF78750A}" type="slidenum">
              <a:rPr lang="en-US" smtClean="0"/>
              <a:t>17</a:t>
            </a:fld>
            <a:endParaRPr lang="en-US"/>
          </a:p>
        </p:txBody>
      </p:sp>
    </p:spTree>
    <p:extLst>
      <p:ext uri="{BB962C8B-B14F-4D97-AF65-F5344CB8AC3E}">
        <p14:creationId xmlns:p14="http://schemas.microsoft.com/office/powerpoint/2010/main" val="3115428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F3275-BD1A-904D-96BF-DC2EDF78750A}" type="slidenum">
              <a:rPr lang="en-US" smtClean="0"/>
              <a:t>22</a:t>
            </a:fld>
            <a:endParaRPr lang="en-US"/>
          </a:p>
        </p:txBody>
      </p:sp>
    </p:spTree>
    <p:extLst>
      <p:ext uri="{BB962C8B-B14F-4D97-AF65-F5344CB8AC3E}">
        <p14:creationId xmlns:p14="http://schemas.microsoft.com/office/powerpoint/2010/main" val="323312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F3275-BD1A-904D-96BF-DC2EDF78750A}" type="slidenum">
              <a:rPr lang="en-US" smtClean="0"/>
              <a:t>23</a:t>
            </a:fld>
            <a:endParaRPr lang="en-US"/>
          </a:p>
        </p:txBody>
      </p:sp>
    </p:spTree>
    <p:extLst>
      <p:ext uri="{BB962C8B-B14F-4D97-AF65-F5344CB8AC3E}">
        <p14:creationId xmlns:p14="http://schemas.microsoft.com/office/powerpoint/2010/main" val="2861979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F3275-BD1A-904D-96BF-DC2EDF78750A}" type="slidenum">
              <a:rPr lang="en-US" smtClean="0"/>
              <a:t>24</a:t>
            </a:fld>
            <a:endParaRPr lang="en-US"/>
          </a:p>
        </p:txBody>
      </p:sp>
    </p:spTree>
    <p:extLst>
      <p:ext uri="{BB962C8B-B14F-4D97-AF65-F5344CB8AC3E}">
        <p14:creationId xmlns:p14="http://schemas.microsoft.com/office/powerpoint/2010/main" val="695539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A5706C32-4A7F-904A-A159-858BADF285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A4A908DD-8A6B-CA4C-A972-B41A7779B82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3" name="Picture 2" descr="A close up of a sign&#10;&#10;Description automatically generated">
            <a:extLst>
              <a:ext uri="{FF2B5EF4-FFF2-40B4-BE49-F238E27FC236}">
                <a16:creationId xmlns:a16="http://schemas.microsoft.com/office/drawing/2014/main" id="{B3494C34-0F3D-854E-AFF5-078C6756F1D5}"/>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4" name="Picture 3" descr="A picture containing screenshot, bird&#10;&#10;Description automatically generated">
            <a:extLst>
              <a:ext uri="{FF2B5EF4-FFF2-40B4-BE49-F238E27FC236}">
                <a16:creationId xmlns:a16="http://schemas.microsoft.com/office/drawing/2014/main" id="{3EE9051B-EE1E-6E4F-9694-61E46BF379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B80E6F5C-96D4-2C42-A755-56B3A934362C}"/>
              </a:ext>
            </a:extLst>
          </p:cNvPr>
          <p:cNvSpPr/>
          <p:nvPr userDrawn="1"/>
        </p:nvSpPr>
        <p:spPr>
          <a:xfrm>
            <a:off x="0" y="0"/>
            <a:ext cx="12192000" cy="6858000"/>
          </a:xfrm>
          <a:prstGeom prst="rect">
            <a:avLst/>
          </a:prstGeom>
          <a:solidFill>
            <a:srgbClr val="003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234C2B7B-BC28-FA40-9621-C1B66ACC3A09}"/>
              </a:ext>
            </a:extLst>
          </p:cNvPr>
          <p:cNvPicPr>
            <a:picLocks noChangeAspect="1"/>
          </p:cNvPicPr>
          <p:nvPr userDrawn="1"/>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86578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1DE6E88-83B3-4D4F-9E40-6D50AB5E0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picture containing brick, drawing&#10;&#10;Description automatically generated">
            <a:extLst>
              <a:ext uri="{FF2B5EF4-FFF2-40B4-BE49-F238E27FC236}">
                <a16:creationId xmlns:a16="http://schemas.microsoft.com/office/drawing/2014/main" id="{6F5ACEC9-B6BC-BB44-A490-7942ABDCA6C3}"/>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B17C698C-2970-3943-A340-E6C0C48B0DE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917946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762641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391381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760518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2584466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15850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16012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BBE7CF1A-F401-2C48-970E-B029112B61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2C349984-7690-2A47-87D3-C0DD158BA11F}"/>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9B267380-239A-CC4E-88C8-8F8B114C34DF}"/>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9227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57E5DAEA-9D65-2A41-94A3-D73BF29B06B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2F1E15CE-4088-7C4E-8064-638CAAE8E1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45756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3BBE3F-8531-7640-B2C4-6EB1B05B39F7}"/>
              </a:ext>
            </a:extLst>
          </p:cNvPr>
          <p:cNvSpPr/>
          <p:nvPr userDrawn="1"/>
        </p:nvSpPr>
        <p:spPr>
          <a:xfrm>
            <a:off x="0" y="0"/>
            <a:ext cx="12192000" cy="6858000"/>
          </a:xfrm>
          <a:prstGeom prst="rect">
            <a:avLst/>
          </a:prstGeom>
          <a:solidFill>
            <a:srgbClr val="0073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8F805847-4216-854B-BDC6-6E0F9050F842}"/>
              </a:ext>
            </a:extLst>
          </p:cNvPr>
          <p:cNvPicPr>
            <a:picLocks noChangeAspect="1"/>
          </p:cNvPicPr>
          <p:nvPr userDrawn="1"/>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0395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9084CF26-838B-4E40-ACF0-0614B36F1F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D234C7AA-D40B-5847-86A6-3CD23C130603}"/>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982A509B-433B-8041-8A0B-7C00B943569D}"/>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CC941C59-736C-AA42-A40C-1FD6A9C0F0A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ird&#10;&#10;Description automatically generated">
            <a:extLst>
              <a:ext uri="{FF2B5EF4-FFF2-40B4-BE49-F238E27FC236}">
                <a16:creationId xmlns:a16="http://schemas.microsoft.com/office/drawing/2014/main" id="{29667154-201A-9841-BEEE-FE4CF6604A60}"/>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hasCustomPrompt="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297994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5.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4.jp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6.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591C326E-BF68-6445-9231-1C87CA8DE2E8}"/>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8B88693D-82A9-C941-B148-1250D9B2438F}"/>
              </a:ext>
            </a:extLst>
          </p:cNvPr>
          <p:cNvPicPr>
            <a:picLocks noChangeAspect="1"/>
          </p:cNvPicPr>
          <p:nvPr userDrawn="1"/>
        </p:nvPicPr>
        <p:blipFill>
          <a:blip r:embed="rId13"/>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AB7CAE5D-7F30-7641-AB6B-1848BE4465C6}"/>
              </a:ext>
            </a:extLst>
          </p:cNvPr>
          <p:cNvPicPr>
            <a:picLocks noChangeAspect="1"/>
          </p:cNvPicPr>
          <p:nvPr userDrawn="1"/>
        </p:nvPicPr>
        <p:blipFill>
          <a:blip r:embed="rId14"/>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7" r:id="rId9"/>
    <p:sldLayoutId id="214748369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B238D30-2F91-4C40-9D8B-1760377E0BC0}"/>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E4E9D20F-A939-7E47-A0F0-7A4B86BA1543}"/>
              </a:ext>
            </a:extLst>
          </p:cNvPr>
          <p:cNvPicPr>
            <a:picLocks noChangeAspect="1"/>
          </p:cNvPicPr>
          <p:nvPr userDrawn="1"/>
        </p:nvPicPr>
        <p:blipFill>
          <a:blip r:embed="rId1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6CC15587-0B28-2046-83FF-9F5F7E2581E9}"/>
              </a:ext>
            </a:extLst>
          </p:cNvPr>
          <p:cNvPicPr>
            <a:picLocks noChangeAspect="1"/>
          </p:cNvPicPr>
          <p:nvPr userDrawn="1"/>
        </p:nvPicPr>
        <p:blipFill>
          <a:blip r:embed="rId14"/>
          <a:stretch>
            <a:fillRect/>
          </a:stretch>
        </p:blipFill>
        <p:spPr>
          <a:xfrm>
            <a:off x="0" y="0"/>
            <a:ext cx="12192000" cy="6858000"/>
          </a:xfrm>
          <a:prstGeom prst="rect">
            <a:avLst/>
          </a:prstGeom>
        </p:spPr>
      </p:pic>
    </p:spTree>
    <p:extLst>
      <p:ext uri="{BB962C8B-B14F-4D97-AF65-F5344CB8AC3E}">
        <p14:creationId xmlns:p14="http://schemas.microsoft.com/office/powerpoint/2010/main" val="8844357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1" r:id="rId8"/>
    <p:sldLayoutId id="2147483703" r:id="rId9"/>
    <p:sldLayoutId id="214748370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8" Type="http://schemas.openxmlformats.org/officeDocument/2006/relationships/hyperlink" Target="https://fireecology.springeropen.com/articles/10.1186/s42408-019-0062-8" TargetMode="External"/><Relationship Id="rId3" Type="http://schemas.openxmlformats.org/officeDocument/2006/relationships/image" Target="../media/image70.svg"/><Relationship Id="rId7" Type="http://schemas.openxmlformats.org/officeDocument/2006/relationships/hyperlink" Target="https://pygis.io/docs/d_vector_crs_intro.html" TargetMode="Externa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hyperlink" Target="https://geopandas.org/en/stable/docs/reference/api/geopandas.GeoSeries.sample_points.html" TargetMode="External"/><Relationship Id="rId5" Type="http://schemas.openxmlformats.org/officeDocument/2006/relationships/hyperlink" Target="https://journals.plos.org/plosone/article?id=10.1371/journal.pone.0153589" TargetMode="External"/><Relationship Id="rId4" Type="http://schemas.openxmlformats.org/officeDocument/2006/relationships/hyperlink" Target="https://journals.plos.org/plosone/article?id=10.1371/journal.pone.0254723" TargetMode="External"/><Relationship Id="rId9" Type="http://schemas.openxmlformats.org/officeDocument/2006/relationships/hyperlink" Target="https://www.mdpi.com/2571-6255/6/6/228"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37BA-2E84-3549-8B00-4D6E2E7C8053}"/>
              </a:ext>
            </a:extLst>
          </p:cNvPr>
          <p:cNvSpPr>
            <a:spLocks noGrp="1"/>
          </p:cNvSpPr>
          <p:nvPr>
            <p:ph type="ctrTitle"/>
          </p:nvPr>
        </p:nvSpPr>
        <p:spPr/>
        <p:txBody>
          <a:bodyPr/>
          <a:lstStyle/>
          <a:p>
            <a:r>
              <a:rPr lang="en-US"/>
              <a:t>Geospatial Binary Forecasting of Wildfires in California: Time Series Analysis with Climate Data</a:t>
            </a:r>
            <a:endParaRPr lang="en-US" dirty="0"/>
          </a:p>
        </p:txBody>
      </p:sp>
      <p:sp>
        <p:nvSpPr>
          <p:cNvPr id="3" name="Subtitle 2">
            <a:extLst>
              <a:ext uri="{FF2B5EF4-FFF2-40B4-BE49-F238E27FC236}">
                <a16:creationId xmlns:a16="http://schemas.microsoft.com/office/drawing/2014/main" id="{D04025FF-B551-7A4B-9349-720975BC8529}"/>
              </a:ext>
            </a:extLst>
          </p:cNvPr>
          <p:cNvSpPr>
            <a:spLocks noGrp="1"/>
          </p:cNvSpPr>
          <p:nvPr>
            <p:ph type="subTitle" idx="1"/>
          </p:nvPr>
        </p:nvSpPr>
        <p:spPr>
          <a:xfrm>
            <a:off x="3226944" y="3169396"/>
            <a:ext cx="8389575" cy="1752600"/>
          </a:xfrm>
        </p:spPr>
        <p:txBody>
          <a:bodyPr/>
          <a:lstStyle/>
          <a:p>
            <a:r>
              <a:rPr lang="en-US"/>
              <a:t>Guided by : Prof. Michael Mann</a:t>
            </a:r>
          </a:p>
          <a:p>
            <a:r>
              <a:rPr lang="en-US"/>
              <a:t>Instructor : Prof. Abdi Awl</a:t>
            </a:r>
            <a:endParaRPr lang="en-US" dirty="0"/>
          </a:p>
        </p:txBody>
      </p:sp>
      <p:sp>
        <p:nvSpPr>
          <p:cNvPr id="4" name="TextBox 3">
            <a:extLst>
              <a:ext uri="{FF2B5EF4-FFF2-40B4-BE49-F238E27FC236}">
                <a16:creationId xmlns:a16="http://schemas.microsoft.com/office/drawing/2014/main" id="{CA698DE2-9214-38AF-7EDF-CE014B0758F3}"/>
              </a:ext>
            </a:extLst>
          </p:cNvPr>
          <p:cNvSpPr txBox="1"/>
          <p:nvPr/>
        </p:nvSpPr>
        <p:spPr>
          <a:xfrm>
            <a:off x="8069802" y="5155144"/>
            <a:ext cx="4770268" cy="1200329"/>
          </a:xfrm>
          <a:prstGeom prst="rect">
            <a:avLst/>
          </a:prstGeom>
          <a:noFill/>
        </p:spPr>
        <p:txBody>
          <a:bodyPr wrap="square" rtlCol="0">
            <a:spAutoFit/>
          </a:bodyPr>
          <a:lstStyle/>
          <a:p>
            <a:r>
              <a:rPr lang="en-US" sz="2400">
                <a:solidFill>
                  <a:schemeClr val="bg2">
                    <a:lumMod val="90000"/>
                  </a:schemeClr>
                </a:solidFill>
                <a:effectLst>
                  <a:outerShdw blurRad="38100" dist="38100" dir="2700000" algn="tl">
                    <a:srgbClr val="000000">
                      <a:alpha val="43137"/>
                    </a:srgbClr>
                  </a:outerShdw>
                </a:effectLst>
              </a:rPr>
              <a:t>Teammates:</a:t>
            </a:r>
          </a:p>
          <a:p>
            <a:r>
              <a:rPr lang="en-US" sz="2400">
                <a:solidFill>
                  <a:schemeClr val="bg2">
                    <a:lumMod val="90000"/>
                  </a:schemeClr>
                </a:solidFill>
                <a:effectLst>
                  <a:outerShdw blurRad="38100" dist="38100" dir="2700000" algn="tl">
                    <a:srgbClr val="000000">
                      <a:alpha val="43137"/>
                    </a:srgbClr>
                  </a:outerShdw>
                </a:effectLst>
              </a:rPr>
              <a:t>Sai Narayana Murthy Dontukurti</a:t>
            </a:r>
          </a:p>
          <a:p>
            <a:r>
              <a:rPr lang="en-US" sz="2400">
                <a:solidFill>
                  <a:schemeClr val="bg2">
                    <a:lumMod val="90000"/>
                  </a:schemeClr>
                </a:solidFill>
                <a:effectLst>
                  <a:outerShdw blurRad="38100" dist="38100" dir="2700000" algn="tl">
                    <a:srgbClr val="000000">
                      <a:alpha val="43137"/>
                    </a:srgbClr>
                  </a:outerShdw>
                </a:effectLst>
              </a:rPr>
              <a:t>Sasank Reddy Chaganti</a:t>
            </a:r>
            <a:endParaRPr lang="en-US" sz="2400" dirty="0">
              <a:solidFill>
                <a:schemeClr val="bg2">
                  <a:lumMod val="9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B439-6126-B488-DF6D-A901805403F2}"/>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sz="3200" dirty="0">
                <a:solidFill>
                  <a:schemeClr val="tx1"/>
                </a:solidFill>
                <a:latin typeface="+mj-lt"/>
                <a:cs typeface="+mj-cs"/>
              </a:rPr>
              <a:t>Data Pre-processing:	</a:t>
            </a:r>
          </a:p>
        </p:txBody>
      </p:sp>
      <p:pic>
        <p:nvPicPr>
          <p:cNvPr id="5" name="Picture 4">
            <a:extLst>
              <a:ext uri="{FF2B5EF4-FFF2-40B4-BE49-F238E27FC236}">
                <a16:creationId xmlns:a16="http://schemas.microsoft.com/office/drawing/2014/main" id="{C9458141-19C1-995D-3A4F-D389251100EF}"/>
              </a:ext>
            </a:extLst>
          </p:cNvPr>
          <p:cNvPicPr>
            <a:picLocks noChangeAspect="1"/>
          </p:cNvPicPr>
          <p:nvPr/>
        </p:nvPicPr>
        <p:blipFill rotWithShape="1">
          <a:blip r:embed="rId2"/>
          <a:srcRect l="11805" r="38057" b="-1"/>
          <a:stretch/>
        </p:blipFill>
        <p:spPr>
          <a:xfrm>
            <a:off x="-1" y="10"/>
            <a:ext cx="5151179" cy="6857990"/>
          </a:xfrm>
          <a:prstGeom prst="rect">
            <a:avLst/>
          </a:prstGeom>
        </p:spPr>
      </p:pic>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E1C70342-27AE-3D7F-0283-9BCEC27F6F03}"/>
              </a:ext>
            </a:extLst>
          </p:cNvPr>
          <p:cNvSpPr>
            <a:spLocks noGrp="1"/>
          </p:cNvSpPr>
          <p:nvPr>
            <p:ph idx="13"/>
          </p:nvPr>
        </p:nvSpPr>
        <p:spPr>
          <a:xfrm>
            <a:off x="5792357" y="1843407"/>
            <a:ext cx="5444382" cy="3078604"/>
          </a:xfrm>
        </p:spPr>
        <p:txBody>
          <a:bodyPr vert="horz" lIns="91440" tIns="45720" rIns="91440" bIns="45720" rtlCol="0">
            <a:normAutofit/>
          </a:bodyPr>
          <a:lstStyle/>
          <a:p>
            <a:pPr marL="285750" indent="-285750">
              <a:buFont typeface="Arial" panose="020B0604020202020204" pitchFamily="34" charset="0"/>
              <a:buChar char="•"/>
            </a:pPr>
            <a:r>
              <a:rPr lang="en-US" sz="1300" dirty="0">
                <a:solidFill>
                  <a:schemeClr val="tx1"/>
                </a:solidFill>
                <a:latin typeface="+mn-lt"/>
                <a:cs typeface="+mn-cs"/>
              </a:rPr>
              <a:t>Extracted from satellite images using advanced geospatial techniques.</a:t>
            </a:r>
          </a:p>
          <a:p>
            <a:pPr indent="-228600">
              <a:buFont typeface="Arial" panose="020B0604020202020204" pitchFamily="34" charset="0"/>
              <a:buChar char="•"/>
            </a:pPr>
            <a:r>
              <a:rPr lang="en-US" sz="1300" dirty="0">
                <a:solidFill>
                  <a:schemeClr val="tx1"/>
                </a:solidFill>
                <a:latin typeface="+mn-lt"/>
                <a:cs typeface="+mn-cs"/>
              </a:rPr>
              <a:t>Time Span: Decade-long dataset covering the years 2013 to 2023.</a:t>
            </a:r>
          </a:p>
          <a:p>
            <a:pPr indent="-228600">
              <a:buFont typeface="Arial" panose="020B0604020202020204" pitchFamily="34" charset="0"/>
              <a:buChar char="•"/>
            </a:pPr>
            <a:r>
              <a:rPr lang="en-US" sz="1300" dirty="0">
                <a:solidFill>
                  <a:schemeClr val="tx1"/>
                </a:solidFill>
                <a:latin typeface="+mn-lt"/>
                <a:cs typeface="+mn-cs"/>
              </a:rPr>
              <a:t>Dataset Dimensions: Comprises approximately 75,000 rows and 277 columns.</a:t>
            </a:r>
          </a:p>
          <a:p>
            <a:pPr indent="-228600">
              <a:buFont typeface="Arial" panose="020B0604020202020204" pitchFamily="34" charset="0"/>
              <a:buChar char="•"/>
            </a:pPr>
            <a:r>
              <a:rPr lang="en-US" sz="1300" dirty="0">
                <a:solidFill>
                  <a:schemeClr val="tx1"/>
                </a:solidFill>
                <a:latin typeface="+mn-lt"/>
                <a:cs typeface="+mn-cs"/>
              </a:rPr>
              <a:t>Time Series Features: Includes precipitation (ppt) and maximum temperature (</a:t>
            </a:r>
            <a:r>
              <a:rPr lang="en-US" sz="1300" dirty="0" err="1">
                <a:solidFill>
                  <a:schemeClr val="tx1"/>
                </a:solidFill>
                <a:latin typeface="+mn-lt"/>
                <a:cs typeface="+mn-cs"/>
              </a:rPr>
              <a:t>tmax</a:t>
            </a:r>
            <a:r>
              <a:rPr lang="en-US" sz="1300" dirty="0">
                <a:solidFill>
                  <a:schemeClr val="tx1"/>
                </a:solidFill>
                <a:latin typeface="+mn-lt"/>
                <a:cs typeface="+mn-cs"/>
              </a:rPr>
              <a:t>).</a:t>
            </a:r>
          </a:p>
          <a:p>
            <a:pPr indent="-228600">
              <a:buFont typeface="Arial" panose="020B0604020202020204" pitchFamily="34" charset="0"/>
              <a:buChar char="•"/>
            </a:pPr>
            <a:r>
              <a:rPr lang="en-US" sz="1300" dirty="0">
                <a:solidFill>
                  <a:schemeClr val="tx1"/>
                </a:solidFill>
                <a:latin typeface="+mn-lt"/>
                <a:cs typeface="+mn-cs"/>
              </a:rPr>
              <a:t>Geographic Locations: Data on specific locations to analyze spatial distribution.</a:t>
            </a:r>
          </a:p>
          <a:p>
            <a:pPr indent="-228600">
              <a:buFont typeface="Arial" panose="020B0604020202020204" pitchFamily="34" charset="0"/>
              <a:buChar char="•"/>
            </a:pPr>
            <a:r>
              <a:rPr lang="en-US" sz="1300" dirty="0">
                <a:solidFill>
                  <a:schemeClr val="tx1"/>
                </a:solidFill>
                <a:latin typeface="+mn-lt"/>
                <a:cs typeface="+mn-cs"/>
              </a:rPr>
              <a:t>Target Variable: Presence of wildfires, indicating whether a fire has occurred or not.</a:t>
            </a:r>
          </a:p>
          <a:p>
            <a:pPr indent="-228600">
              <a:buFont typeface="Arial" panose="020B0604020202020204" pitchFamily="34" charset="0"/>
              <a:buChar char="•"/>
            </a:pPr>
            <a:r>
              <a:rPr lang="en-US" sz="1300" dirty="0">
                <a:solidFill>
                  <a:schemeClr val="tx1"/>
                </a:solidFill>
                <a:latin typeface="+mn-lt"/>
                <a:cs typeface="+mn-cs"/>
              </a:rPr>
              <a:t>Purpose of the Data: To enable comprehensive analysis of wildfire trends and prediction using time series and spatial data.</a:t>
            </a:r>
          </a:p>
        </p:txBody>
      </p:sp>
    </p:spTree>
    <p:extLst>
      <p:ext uri="{BB962C8B-B14F-4D97-AF65-F5344CB8AC3E}">
        <p14:creationId xmlns:p14="http://schemas.microsoft.com/office/powerpoint/2010/main" val="3864695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9D1F-54DA-4DF7-7383-D5796374BFA6}"/>
              </a:ext>
            </a:extLst>
          </p:cNvPr>
          <p:cNvSpPr>
            <a:spLocks noGrp="1"/>
          </p:cNvSpPr>
          <p:nvPr>
            <p:ph type="title"/>
          </p:nvPr>
        </p:nvSpPr>
        <p:spPr>
          <a:xfrm>
            <a:off x="577062" y="925990"/>
            <a:ext cx="5863772" cy="1402470"/>
          </a:xfrm>
        </p:spPr>
        <p:txBody>
          <a:bodyPr vert="horz" lIns="91440" tIns="45720" rIns="91440" bIns="45720" rtlCol="0" anchor="t">
            <a:normAutofit/>
          </a:bodyPr>
          <a:lstStyle/>
          <a:p>
            <a:r>
              <a:rPr lang="en-US" sz="3200">
                <a:solidFill>
                  <a:schemeClr val="tx1"/>
                </a:solidFill>
                <a:latin typeface="+mj-lt"/>
                <a:cs typeface="+mj-cs"/>
              </a:rPr>
              <a:t>Exploratory Data Analysis</a:t>
            </a:r>
            <a:endParaRPr lang="en-US" sz="3200" dirty="0">
              <a:solidFill>
                <a:schemeClr val="tx1"/>
              </a:solidFill>
              <a:latin typeface="+mj-lt"/>
              <a:cs typeface="+mj-cs"/>
            </a:endParaRPr>
          </a:p>
        </p:txBody>
      </p:sp>
      <p:cxnSp>
        <p:nvCxnSpPr>
          <p:cNvPr id="48" name="Straight Connector 4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a number of data&#10;&#10;Description automatically generated with medium confidence">
            <a:extLst>
              <a:ext uri="{FF2B5EF4-FFF2-40B4-BE49-F238E27FC236}">
                <a16:creationId xmlns:a16="http://schemas.microsoft.com/office/drawing/2014/main" id="{45F66C45-03A3-8F1D-3722-587EC4D81197}"/>
              </a:ext>
            </a:extLst>
          </p:cNvPr>
          <p:cNvPicPr>
            <a:picLocks noChangeAspect="1"/>
          </p:cNvPicPr>
          <p:nvPr/>
        </p:nvPicPr>
        <p:blipFill>
          <a:blip r:embed="rId2"/>
          <a:stretch>
            <a:fillRect/>
          </a:stretch>
        </p:blipFill>
        <p:spPr>
          <a:xfrm>
            <a:off x="5857520" y="2023552"/>
            <a:ext cx="6077617" cy="2810896"/>
          </a:xfrm>
          <a:prstGeom prst="rect">
            <a:avLst/>
          </a:prstGeom>
        </p:spPr>
      </p:pic>
      <p:pic>
        <p:nvPicPr>
          <p:cNvPr id="7" name="Picture 6" descr="A graph of blue and orange lines&#10;&#10;Description automatically generated">
            <a:extLst>
              <a:ext uri="{FF2B5EF4-FFF2-40B4-BE49-F238E27FC236}">
                <a16:creationId xmlns:a16="http://schemas.microsoft.com/office/drawing/2014/main" id="{3668815C-598D-390C-44D5-DB15EAD273CD}"/>
              </a:ext>
            </a:extLst>
          </p:cNvPr>
          <p:cNvPicPr>
            <a:picLocks noChangeAspect="1"/>
          </p:cNvPicPr>
          <p:nvPr/>
        </p:nvPicPr>
        <p:blipFill>
          <a:blip r:embed="rId3"/>
          <a:stretch>
            <a:fillRect/>
          </a:stretch>
        </p:blipFill>
        <p:spPr>
          <a:xfrm>
            <a:off x="372876" y="1975485"/>
            <a:ext cx="5334000" cy="2907030"/>
          </a:xfrm>
          <a:prstGeom prst="rect">
            <a:avLst/>
          </a:prstGeom>
        </p:spPr>
      </p:pic>
    </p:spTree>
    <p:extLst>
      <p:ext uri="{BB962C8B-B14F-4D97-AF65-F5344CB8AC3E}">
        <p14:creationId xmlns:p14="http://schemas.microsoft.com/office/powerpoint/2010/main" val="912540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685C08-E13F-9056-33CF-5223546679A7}"/>
              </a:ext>
            </a:extLst>
          </p:cNvPr>
          <p:cNvSpPr>
            <a:spLocks noGrp="1"/>
          </p:cNvSpPr>
          <p:nvPr>
            <p:ph type="title"/>
          </p:nvPr>
        </p:nvSpPr>
        <p:spPr/>
        <p:txBody>
          <a:bodyPr/>
          <a:lstStyle/>
          <a:p>
            <a:r>
              <a:rPr lang="en-US" dirty="0"/>
              <a:t>Temperature Box Plot and Random Points</a:t>
            </a:r>
          </a:p>
        </p:txBody>
      </p:sp>
      <p:pic>
        <p:nvPicPr>
          <p:cNvPr id="4" name="Content Placeholder 3">
            <a:extLst>
              <a:ext uri="{FF2B5EF4-FFF2-40B4-BE49-F238E27FC236}">
                <a16:creationId xmlns:a16="http://schemas.microsoft.com/office/drawing/2014/main" id="{6D842C21-E7CE-CF29-FB5D-D785A442F256}"/>
              </a:ext>
            </a:extLst>
          </p:cNvPr>
          <p:cNvPicPr>
            <a:picLocks noGrp="1" noChangeAspect="1"/>
          </p:cNvPicPr>
          <p:nvPr>
            <p:ph idx="13"/>
          </p:nvPr>
        </p:nvPicPr>
        <p:blipFill>
          <a:blip r:embed="rId2"/>
          <a:stretch>
            <a:fillRect/>
          </a:stretch>
        </p:blipFill>
        <p:spPr>
          <a:xfrm>
            <a:off x="820313" y="1825625"/>
            <a:ext cx="4548709" cy="3475038"/>
          </a:xfrm>
          <a:prstGeom prst="rect">
            <a:avLst/>
          </a:prstGeom>
        </p:spPr>
      </p:pic>
      <p:pic>
        <p:nvPicPr>
          <p:cNvPr id="5" name="Picture 4">
            <a:extLst>
              <a:ext uri="{FF2B5EF4-FFF2-40B4-BE49-F238E27FC236}">
                <a16:creationId xmlns:a16="http://schemas.microsoft.com/office/drawing/2014/main" id="{4290D2E9-569E-AF3A-78A9-46077C3A1295}"/>
              </a:ext>
            </a:extLst>
          </p:cNvPr>
          <p:cNvPicPr>
            <a:picLocks noChangeAspect="1"/>
          </p:cNvPicPr>
          <p:nvPr/>
        </p:nvPicPr>
        <p:blipFill>
          <a:blip r:embed="rId3"/>
          <a:stretch>
            <a:fillRect/>
          </a:stretch>
        </p:blipFill>
        <p:spPr>
          <a:xfrm>
            <a:off x="5817477" y="1804817"/>
            <a:ext cx="5730393" cy="3516654"/>
          </a:xfrm>
          <a:prstGeom prst="rect">
            <a:avLst/>
          </a:prstGeom>
        </p:spPr>
      </p:pic>
    </p:spTree>
    <p:extLst>
      <p:ext uri="{BB962C8B-B14F-4D97-AF65-F5344CB8AC3E}">
        <p14:creationId xmlns:p14="http://schemas.microsoft.com/office/powerpoint/2010/main" val="1910632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6453059-48EB-BC40-E3FE-D875B8F8589D}"/>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Data Imbalance</a:t>
            </a:r>
          </a:p>
        </p:txBody>
      </p:sp>
      <p:pic>
        <p:nvPicPr>
          <p:cNvPr id="5" name="Content Placeholder 4">
            <a:extLst>
              <a:ext uri="{FF2B5EF4-FFF2-40B4-BE49-F238E27FC236}">
                <a16:creationId xmlns:a16="http://schemas.microsoft.com/office/drawing/2014/main" id="{A17B2BA2-40CF-807B-7CAC-4840545A7835}"/>
              </a:ext>
            </a:extLst>
          </p:cNvPr>
          <p:cNvPicPr>
            <a:picLocks noGrp="1" noChangeAspect="1"/>
          </p:cNvPicPr>
          <p:nvPr>
            <p:ph idx="13"/>
          </p:nvPr>
        </p:nvPicPr>
        <p:blipFill>
          <a:blip r:embed="rId2"/>
          <a:stretch>
            <a:fillRect/>
          </a:stretch>
        </p:blipFill>
        <p:spPr>
          <a:xfrm>
            <a:off x="4207933" y="353704"/>
            <a:ext cx="7347537" cy="5106539"/>
          </a:xfrm>
          <a:prstGeom prst="rect">
            <a:avLst/>
          </a:prstGeom>
        </p:spPr>
      </p:pic>
    </p:spTree>
    <p:extLst>
      <p:ext uri="{BB962C8B-B14F-4D97-AF65-F5344CB8AC3E}">
        <p14:creationId xmlns:p14="http://schemas.microsoft.com/office/powerpoint/2010/main" val="3890167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685C08-E13F-9056-33CF-5223546679A7}"/>
              </a:ext>
            </a:extLst>
          </p:cNvPr>
          <p:cNvSpPr>
            <a:spLocks noGrp="1"/>
          </p:cNvSpPr>
          <p:nvPr>
            <p:ph type="title"/>
          </p:nvPr>
        </p:nvSpPr>
        <p:spPr/>
        <p:txBody>
          <a:bodyPr/>
          <a:lstStyle/>
          <a:p>
            <a:r>
              <a:rPr lang="en-US"/>
              <a:t>PCA 2D and 3D Visualization</a:t>
            </a:r>
            <a:endParaRPr lang="en-US" dirty="0"/>
          </a:p>
        </p:txBody>
      </p:sp>
      <p:pic>
        <p:nvPicPr>
          <p:cNvPr id="7" name="Picture 6">
            <a:extLst>
              <a:ext uri="{FF2B5EF4-FFF2-40B4-BE49-F238E27FC236}">
                <a16:creationId xmlns:a16="http://schemas.microsoft.com/office/drawing/2014/main" id="{9FBC0EE5-33A7-6F2C-4D89-537252C8B58D}"/>
              </a:ext>
            </a:extLst>
          </p:cNvPr>
          <p:cNvPicPr>
            <a:picLocks noChangeAspect="1"/>
          </p:cNvPicPr>
          <p:nvPr/>
        </p:nvPicPr>
        <p:blipFill>
          <a:blip r:embed="rId2"/>
          <a:stretch>
            <a:fillRect/>
          </a:stretch>
        </p:blipFill>
        <p:spPr>
          <a:xfrm>
            <a:off x="723024" y="2063750"/>
            <a:ext cx="4227348" cy="3134068"/>
          </a:xfrm>
          <a:prstGeom prst="rect">
            <a:avLst/>
          </a:prstGeom>
        </p:spPr>
      </p:pic>
      <p:pic>
        <p:nvPicPr>
          <p:cNvPr id="8" name="Picture 7">
            <a:extLst>
              <a:ext uri="{FF2B5EF4-FFF2-40B4-BE49-F238E27FC236}">
                <a16:creationId xmlns:a16="http://schemas.microsoft.com/office/drawing/2014/main" id="{50128C63-F6CA-E522-FE75-201CDE872397}"/>
              </a:ext>
            </a:extLst>
          </p:cNvPr>
          <p:cNvPicPr>
            <a:picLocks noChangeAspect="1"/>
          </p:cNvPicPr>
          <p:nvPr/>
        </p:nvPicPr>
        <p:blipFill>
          <a:blip r:embed="rId3"/>
          <a:stretch>
            <a:fillRect/>
          </a:stretch>
        </p:blipFill>
        <p:spPr>
          <a:xfrm>
            <a:off x="6388098" y="1773422"/>
            <a:ext cx="3817446" cy="3311156"/>
          </a:xfrm>
          <a:prstGeom prst="rect">
            <a:avLst/>
          </a:prstGeom>
        </p:spPr>
      </p:pic>
    </p:spTree>
    <p:extLst>
      <p:ext uri="{BB962C8B-B14F-4D97-AF65-F5344CB8AC3E}">
        <p14:creationId xmlns:p14="http://schemas.microsoft.com/office/powerpoint/2010/main" val="160760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8CDE8B81-0C87-6AA2-A865-554AF963A045}"/>
              </a:ext>
            </a:extLst>
          </p:cNvPr>
          <p:cNvGraphicFramePr>
            <a:graphicFrameLocks noGrp="1"/>
          </p:cNvGraphicFramePr>
          <p:nvPr>
            <p:ph idx="13"/>
            <p:extLst>
              <p:ext uri="{D42A27DB-BD31-4B8C-83A1-F6EECF244321}">
                <p14:modId xmlns:p14="http://schemas.microsoft.com/office/powerpoint/2010/main" val="1224530538"/>
              </p:ext>
            </p:extLst>
          </p:nvPr>
        </p:nvGraphicFramePr>
        <p:xfrm>
          <a:off x="838200" y="1825625"/>
          <a:ext cx="10515600" cy="3475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D9EE6839-03E7-AB36-C098-2BA3E034E33C}"/>
              </a:ext>
            </a:extLst>
          </p:cNvPr>
          <p:cNvSpPr>
            <a:spLocks noGrp="1"/>
          </p:cNvSpPr>
          <p:nvPr>
            <p:ph type="title"/>
          </p:nvPr>
        </p:nvSpPr>
        <p:spPr/>
        <p:txBody>
          <a:bodyPr vert="horz" lIns="91440" tIns="45720" rIns="91440" bIns="45720" rtlCol="0" anchor="ctr">
            <a:normAutofit/>
          </a:bodyPr>
          <a:lstStyle/>
          <a:p>
            <a:r>
              <a:rPr lang="en-US" sz="4800" kern="1200">
                <a:solidFill>
                  <a:schemeClr val="tx1"/>
                </a:solidFill>
                <a:latin typeface="+mj-lt"/>
                <a:ea typeface="+mj-ea"/>
                <a:cs typeface="+mj-cs"/>
              </a:rPr>
              <a:t>Balancing the data</a:t>
            </a:r>
          </a:p>
        </p:txBody>
      </p:sp>
    </p:spTree>
    <p:extLst>
      <p:ext uri="{BB962C8B-B14F-4D97-AF65-F5344CB8AC3E}">
        <p14:creationId xmlns:p14="http://schemas.microsoft.com/office/powerpoint/2010/main" val="384703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A76E9C-13A3-FDD0-1E54-7ECB551E74A7}"/>
              </a:ext>
            </a:extLst>
          </p:cNvPr>
          <p:cNvSpPr>
            <a:spLocks noGrp="1"/>
          </p:cNvSpPr>
          <p:nvPr>
            <p:ph type="title"/>
          </p:nvPr>
        </p:nvSpPr>
        <p:spPr>
          <a:xfrm>
            <a:off x="838200" y="393979"/>
            <a:ext cx="10483326" cy="975070"/>
          </a:xfrm>
        </p:spPr>
        <p:txBody>
          <a:bodyPr vert="horz" lIns="91440" tIns="45720" rIns="91440" bIns="45720" rtlCol="0" anchor="ctr">
            <a:normAutofit/>
          </a:bodyPr>
          <a:lstStyle/>
          <a:p>
            <a:r>
              <a:rPr lang="en-US" kern="1200">
                <a:solidFill>
                  <a:schemeClr val="tx1"/>
                </a:solidFill>
                <a:latin typeface="+mj-lt"/>
                <a:ea typeface="+mj-ea"/>
                <a:cs typeface="+mj-cs"/>
              </a:rPr>
              <a:t>Machine learning models</a:t>
            </a:r>
          </a:p>
        </p:txBody>
      </p:sp>
      <p:graphicFrame>
        <p:nvGraphicFramePr>
          <p:cNvPr id="5" name="Content Placeholder 1">
            <a:extLst>
              <a:ext uri="{FF2B5EF4-FFF2-40B4-BE49-F238E27FC236}">
                <a16:creationId xmlns:a16="http://schemas.microsoft.com/office/drawing/2014/main" id="{4EC37E48-2F14-F5B4-DF78-2BF9F5F3D437}"/>
              </a:ext>
            </a:extLst>
          </p:cNvPr>
          <p:cNvGraphicFramePr>
            <a:graphicFrameLocks/>
          </p:cNvGraphicFramePr>
          <p:nvPr>
            <p:extLst>
              <p:ext uri="{D42A27DB-BD31-4B8C-83A1-F6EECF244321}">
                <p14:modId xmlns:p14="http://schemas.microsoft.com/office/powerpoint/2010/main" val="3031344368"/>
              </p:ext>
            </p:extLst>
          </p:nvPr>
        </p:nvGraphicFramePr>
        <p:xfrm>
          <a:off x="2324614" y="1229206"/>
          <a:ext cx="7510497" cy="2080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1">
            <a:extLst>
              <a:ext uri="{FF2B5EF4-FFF2-40B4-BE49-F238E27FC236}">
                <a16:creationId xmlns:a16="http://schemas.microsoft.com/office/drawing/2014/main" id="{B18E250F-7511-AB8F-198B-F809E5A23757}"/>
              </a:ext>
            </a:extLst>
          </p:cNvPr>
          <p:cNvGraphicFramePr>
            <a:graphicFrameLocks/>
          </p:cNvGraphicFramePr>
          <p:nvPr>
            <p:extLst>
              <p:ext uri="{D42A27DB-BD31-4B8C-83A1-F6EECF244321}">
                <p14:modId xmlns:p14="http://schemas.microsoft.com/office/powerpoint/2010/main" val="1902107752"/>
              </p:ext>
            </p:extLst>
          </p:nvPr>
        </p:nvGraphicFramePr>
        <p:xfrm>
          <a:off x="2477283" y="3309551"/>
          <a:ext cx="7510497" cy="20803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05955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9461C1-B063-AC46-6122-878FC5D0C4FD}"/>
              </a:ext>
            </a:extLst>
          </p:cNvPr>
          <p:cNvSpPr>
            <a:spLocks noGrp="1"/>
          </p:cNvSpPr>
          <p:nvPr>
            <p:ph idx="13"/>
          </p:nvPr>
        </p:nvSpPr>
        <p:spPr/>
        <p:txBody>
          <a:bodyPr/>
          <a:lstStyle/>
          <a:p>
            <a:pPr marL="457200" indent="-457200">
              <a:buFont typeface="Arial" panose="020B0604020202020204" pitchFamily="34" charset="0"/>
              <a:buChar char="•"/>
            </a:pPr>
            <a:r>
              <a:rPr lang="en-US" dirty="0"/>
              <a:t>Multiple Decision Trees (Robustness)</a:t>
            </a:r>
          </a:p>
          <a:p>
            <a:pPr marL="457200" indent="-457200">
              <a:buFont typeface="Arial" panose="020B0604020202020204" pitchFamily="34" charset="0"/>
              <a:buChar char="•"/>
            </a:pPr>
            <a:r>
              <a:rPr lang="en-US" dirty="0"/>
              <a:t>Feature Importance</a:t>
            </a:r>
          </a:p>
          <a:p>
            <a:pPr marL="457200" indent="-457200">
              <a:buFont typeface="Arial" panose="020B0604020202020204" pitchFamily="34" charset="0"/>
              <a:buChar char="•"/>
            </a:pPr>
            <a:r>
              <a:rPr lang="en-US" dirty="0"/>
              <a:t>Versatility in Data Types</a:t>
            </a:r>
          </a:p>
          <a:p>
            <a:pPr marL="457200" indent="-457200">
              <a:buFont typeface="Arial" panose="020B0604020202020204" pitchFamily="34" charset="0"/>
              <a:buChar char="•"/>
            </a:pPr>
            <a:endParaRPr lang="en-US" dirty="0"/>
          </a:p>
          <a:p>
            <a:r>
              <a:rPr lang="en-US" b="1" dirty="0"/>
              <a:t>Use Case:</a:t>
            </a:r>
          </a:p>
          <a:p>
            <a:pPr marL="457200" indent="-457200">
              <a:buFont typeface="Arial" panose="020B0604020202020204" pitchFamily="34" charset="0"/>
              <a:buChar char="•"/>
            </a:pPr>
            <a:r>
              <a:rPr lang="en-US" dirty="0"/>
              <a:t>It is used to build predictive models</a:t>
            </a:r>
          </a:p>
        </p:txBody>
      </p:sp>
      <p:sp>
        <p:nvSpPr>
          <p:cNvPr id="3" name="Title 2">
            <a:extLst>
              <a:ext uri="{FF2B5EF4-FFF2-40B4-BE49-F238E27FC236}">
                <a16:creationId xmlns:a16="http://schemas.microsoft.com/office/drawing/2014/main" id="{6C911265-2082-7052-EFBB-1FE809C16CF2}"/>
              </a:ext>
            </a:extLst>
          </p:cNvPr>
          <p:cNvSpPr>
            <a:spLocks noGrp="1"/>
          </p:cNvSpPr>
          <p:nvPr>
            <p:ph type="title"/>
          </p:nvPr>
        </p:nvSpPr>
        <p:spPr/>
        <p:txBody>
          <a:bodyPr/>
          <a:lstStyle/>
          <a:p>
            <a:r>
              <a:rPr lang="en-US" dirty="0"/>
              <a:t>Random Forest</a:t>
            </a:r>
          </a:p>
        </p:txBody>
      </p:sp>
    </p:spTree>
    <p:extLst>
      <p:ext uri="{BB962C8B-B14F-4D97-AF65-F5344CB8AC3E}">
        <p14:creationId xmlns:p14="http://schemas.microsoft.com/office/powerpoint/2010/main" val="1157604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66A307-BE0D-E866-4518-052E41DC547E}"/>
              </a:ext>
            </a:extLst>
          </p:cNvPr>
          <p:cNvSpPr>
            <a:spLocks noGrp="1"/>
          </p:cNvSpPr>
          <p:nvPr>
            <p:ph idx="13"/>
          </p:nvPr>
        </p:nvSpPr>
        <p:spPr/>
        <p:txBody>
          <a:bodyPr/>
          <a:lstStyle/>
          <a:p>
            <a:pPr marL="457200" indent="-457200">
              <a:buFont typeface="Arial" panose="020B0604020202020204" pitchFamily="34" charset="0"/>
              <a:buChar char="•"/>
            </a:pPr>
            <a:r>
              <a:rPr lang="en-US" dirty="0"/>
              <a:t>It is a technique for Hyper Parameter Tuning</a:t>
            </a:r>
          </a:p>
          <a:p>
            <a:pPr marL="457200" indent="-457200">
              <a:buFont typeface="Arial" panose="020B0604020202020204" pitchFamily="34" charset="0"/>
              <a:buChar char="•"/>
            </a:pPr>
            <a:r>
              <a:rPr lang="en-US" dirty="0"/>
              <a:t>GridSearchCV is a function that loops through predefined hypermeters to the best fit on training data</a:t>
            </a:r>
          </a:p>
          <a:p>
            <a:pPr marL="457200" indent="-457200">
              <a:buFont typeface="Arial" panose="020B0604020202020204" pitchFamily="34" charset="0"/>
              <a:buChar char="•"/>
            </a:pPr>
            <a:r>
              <a:rPr lang="en-US" dirty="0"/>
              <a:t>It uses cross validation</a:t>
            </a:r>
          </a:p>
          <a:p>
            <a:endParaRPr lang="en-US" dirty="0"/>
          </a:p>
          <a:p>
            <a:r>
              <a:rPr lang="en-US" b="1" dirty="0"/>
              <a:t>Use Case:</a:t>
            </a:r>
          </a:p>
          <a:p>
            <a:pPr marL="457200" indent="-457200">
              <a:buFont typeface="Arial" panose="020B0604020202020204" pitchFamily="34" charset="0"/>
              <a:buChar char="•"/>
            </a:pPr>
            <a:r>
              <a:rPr lang="en-US" dirty="0"/>
              <a:t>It is used to find the best Hyperparameters</a:t>
            </a:r>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4FE8108-D5EF-B3CD-6424-D291F031F907}"/>
              </a:ext>
            </a:extLst>
          </p:cNvPr>
          <p:cNvSpPr>
            <a:spLocks noGrp="1"/>
          </p:cNvSpPr>
          <p:nvPr>
            <p:ph type="title"/>
          </p:nvPr>
        </p:nvSpPr>
        <p:spPr/>
        <p:txBody>
          <a:bodyPr/>
          <a:lstStyle/>
          <a:p>
            <a:r>
              <a:rPr lang="en-US" b="1" i="0" dirty="0">
                <a:solidFill>
                  <a:srgbClr val="0D0D0D"/>
                </a:solidFill>
                <a:effectLst/>
                <a:latin typeface="Söhne"/>
              </a:rPr>
              <a:t>Grid Search CV (GridSearchCV)</a:t>
            </a:r>
            <a:endParaRPr lang="en-US" dirty="0"/>
          </a:p>
        </p:txBody>
      </p:sp>
    </p:spTree>
    <p:extLst>
      <p:ext uri="{BB962C8B-B14F-4D97-AF65-F5344CB8AC3E}">
        <p14:creationId xmlns:p14="http://schemas.microsoft.com/office/powerpoint/2010/main" val="298831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AB8DE8-ED28-F4BC-AF8E-58C88B4079BF}"/>
              </a:ext>
            </a:extLst>
          </p:cNvPr>
          <p:cNvSpPr>
            <a:spLocks noGrp="1"/>
          </p:cNvSpPr>
          <p:nvPr>
            <p:ph idx="13"/>
          </p:nvPr>
        </p:nvSpPr>
        <p:spPr/>
        <p:txBody>
          <a:bodyPr/>
          <a:lstStyle/>
          <a:p>
            <a:pPr marL="457200" indent="-457200">
              <a:buFont typeface="Arial" panose="020B0604020202020204" pitchFamily="34" charset="0"/>
              <a:buChar char="•"/>
            </a:pPr>
            <a:r>
              <a:rPr lang="en-US" dirty="0"/>
              <a:t>Model Performance</a:t>
            </a:r>
          </a:p>
          <a:p>
            <a:pPr marL="457200" indent="-457200">
              <a:buFont typeface="Arial" panose="020B0604020202020204" pitchFamily="34" charset="0"/>
              <a:buChar char="•"/>
            </a:pPr>
            <a:r>
              <a:rPr lang="en-US" dirty="0"/>
              <a:t>Handling of various Data Types</a:t>
            </a:r>
          </a:p>
          <a:p>
            <a:pPr marL="457200" indent="-457200">
              <a:buFont typeface="Arial" panose="020B0604020202020204" pitchFamily="34" charset="0"/>
              <a:buChar char="•"/>
            </a:pPr>
            <a:r>
              <a:rPr lang="en-US" dirty="0"/>
              <a:t>Regularization and overfitting control</a:t>
            </a:r>
          </a:p>
          <a:p>
            <a:pPr marL="457200" indent="-457200">
              <a:buFont typeface="Arial" panose="020B0604020202020204" pitchFamily="34" charset="0"/>
              <a:buChar char="•"/>
            </a:pPr>
            <a:endParaRPr lang="en-US" dirty="0"/>
          </a:p>
          <a:p>
            <a:r>
              <a:rPr lang="en-US" dirty="0"/>
              <a:t>Use Case:</a:t>
            </a:r>
          </a:p>
          <a:p>
            <a:pPr marL="457200" indent="-457200">
              <a:buFont typeface="Arial" panose="020B0604020202020204" pitchFamily="34" charset="0"/>
              <a:buChar char="•"/>
            </a:pPr>
            <a:r>
              <a:rPr lang="en-US" dirty="0"/>
              <a:t>It is well suited for Binary or multiclass classification problems</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BE6CE4E0-247A-B367-117E-DCD2AE584D0D}"/>
              </a:ext>
            </a:extLst>
          </p:cNvPr>
          <p:cNvSpPr>
            <a:spLocks noGrp="1"/>
          </p:cNvSpPr>
          <p:nvPr>
            <p:ph type="title"/>
          </p:nvPr>
        </p:nvSpPr>
        <p:spPr/>
        <p:txBody>
          <a:bodyPr/>
          <a:lstStyle/>
          <a:p>
            <a:r>
              <a:rPr lang="en-US" dirty="0"/>
              <a:t>XGBOOST</a:t>
            </a:r>
          </a:p>
        </p:txBody>
      </p:sp>
    </p:spTree>
    <p:extLst>
      <p:ext uri="{BB962C8B-B14F-4D97-AF65-F5344CB8AC3E}">
        <p14:creationId xmlns:p14="http://schemas.microsoft.com/office/powerpoint/2010/main" val="2540440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9">
            <a:extLst>
              <a:ext uri="{FF2B5EF4-FFF2-40B4-BE49-F238E27FC236}">
                <a16:creationId xmlns:a16="http://schemas.microsoft.com/office/drawing/2014/main" id="{F991F851-983B-8A03-978B-15474A879A25}"/>
              </a:ext>
            </a:extLst>
          </p:cNvPr>
          <p:cNvGraphicFramePr>
            <a:graphicFrameLocks noGrp="1"/>
          </p:cNvGraphicFramePr>
          <p:nvPr>
            <p:ph idx="13"/>
            <p:extLst>
              <p:ext uri="{D42A27DB-BD31-4B8C-83A1-F6EECF244321}">
                <p14:modId xmlns:p14="http://schemas.microsoft.com/office/powerpoint/2010/main" val="198463659"/>
              </p:ext>
            </p:extLst>
          </p:nvPr>
        </p:nvGraphicFramePr>
        <p:xfrm>
          <a:off x="838200" y="1825625"/>
          <a:ext cx="10515600" cy="3474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8">
            <a:extLst>
              <a:ext uri="{FF2B5EF4-FFF2-40B4-BE49-F238E27FC236}">
                <a16:creationId xmlns:a16="http://schemas.microsoft.com/office/drawing/2014/main" id="{01349A66-BE07-C14D-99B8-BB68FA592C8F}"/>
              </a:ext>
            </a:extLst>
          </p:cNvPr>
          <p:cNvSpPr>
            <a:spLocks noGrp="1"/>
          </p:cNvSpPr>
          <p:nvPr>
            <p:ph type="title"/>
          </p:nvPr>
        </p:nvSpPr>
        <p:spPr/>
        <p:txBody>
          <a:bodyPr/>
          <a:lstStyle/>
          <a:p>
            <a:r>
              <a:rPr lang="en-US"/>
              <a:t>Introduction</a:t>
            </a:r>
            <a:endParaRPr lang="en-US" dirty="0"/>
          </a:p>
        </p:txBody>
      </p:sp>
    </p:spTree>
    <p:extLst>
      <p:ext uri="{BB962C8B-B14F-4D97-AF65-F5344CB8AC3E}">
        <p14:creationId xmlns:p14="http://schemas.microsoft.com/office/powerpoint/2010/main" val="1294916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6CE4E0-247A-B367-117E-DCD2AE584D0D}"/>
              </a:ext>
            </a:extLst>
          </p:cNvPr>
          <p:cNvSpPr>
            <a:spLocks noGrp="1"/>
          </p:cNvSpPr>
          <p:nvPr>
            <p:ph type="title"/>
          </p:nvPr>
        </p:nvSpPr>
        <p:spPr>
          <a:xfrm>
            <a:off x="708033" y="154785"/>
            <a:ext cx="10483326" cy="975070"/>
          </a:xfrm>
        </p:spPr>
        <p:txBody>
          <a:bodyPr/>
          <a:lstStyle/>
          <a:p>
            <a:r>
              <a:rPr lang="en-US" dirty="0" err="1"/>
              <a:t>RandomForest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442920DC-D0AF-B8F3-4B3C-02578516BC33}"/>
              </a:ext>
            </a:extLst>
          </p:cNvPr>
          <p:cNvPicPr>
            <a:picLocks noGrp="1" noChangeAspect="1"/>
          </p:cNvPicPr>
          <p:nvPr>
            <p:ph idx="13"/>
          </p:nvPr>
        </p:nvPicPr>
        <p:blipFill>
          <a:blip r:embed="rId2"/>
          <a:stretch>
            <a:fillRect/>
          </a:stretch>
        </p:blipFill>
        <p:spPr>
          <a:xfrm>
            <a:off x="192218" y="1660015"/>
            <a:ext cx="5502279" cy="323215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5743121-93B1-12BA-AC17-9E83EE9CB9E3}"/>
              </a:ext>
            </a:extLst>
          </p:cNvPr>
          <p:cNvPicPr>
            <a:picLocks noChangeAspect="1"/>
          </p:cNvPicPr>
          <p:nvPr/>
        </p:nvPicPr>
        <p:blipFill>
          <a:blip r:embed="rId3"/>
          <a:stretch>
            <a:fillRect/>
          </a:stretch>
        </p:blipFill>
        <p:spPr>
          <a:xfrm>
            <a:off x="6096000" y="1660015"/>
            <a:ext cx="5731510" cy="3232150"/>
          </a:xfrm>
          <a:prstGeom prst="rect">
            <a:avLst/>
          </a:prstGeom>
        </p:spPr>
      </p:pic>
    </p:spTree>
    <p:extLst>
      <p:ext uri="{BB962C8B-B14F-4D97-AF65-F5344CB8AC3E}">
        <p14:creationId xmlns:p14="http://schemas.microsoft.com/office/powerpoint/2010/main" val="1035160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E6CE4E0-247A-B367-117E-DCD2AE584D0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XGBoost</a:t>
            </a:r>
            <a:endParaRPr lang="en-US" sz="3600" kern="1200" dirty="0">
              <a:solidFill>
                <a:srgbClr val="FFFFFF"/>
              </a:solidFill>
              <a:latin typeface="+mj-lt"/>
              <a:ea typeface="+mj-ea"/>
              <a:cs typeface="+mj-cs"/>
            </a:endParaRPr>
          </a:p>
        </p:txBody>
      </p:sp>
      <p:pic>
        <p:nvPicPr>
          <p:cNvPr id="11" name="Picture 10">
            <a:extLst>
              <a:ext uri="{FF2B5EF4-FFF2-40B4-BE49-F238E27FC236}">
                <a16:creationId xmlns:a16="http://schemas.microsoft.com/office/drawing/2014/main" id="{56D701CE-6013-90AB-9C89-ED61E5566D38}"/>
              </a:ext>
            </a:extLst>
          </p:cNvPr>
          <p:cNvPicPr>
            <a:picLocks noChangeAspect="1"/>
          </p:cNvPicPr>
          <p:nvPr/>
        </p:nvPicPr>
        <p:blipFill>
          <a:blip r:embed="rId2"/>
          <a:stretch>
            <a:fillRect/>
          </a:stretch>
        </p:blipFill>
        <p:spPr>
          <a:xfrm>
            <a:off x="4895726" y="1518021"/>
            <a:ext cx="6159500" cy="3733800"/>
          </a:xfrm>
          <a:prstGeom prst="rect">
            <a:avLst/>
          </a:prstGeom>
        </p:spPr>
      </p:pic>
    </p:spTree>
    <p:extLst>
      <p:ext uri="{BB962C8B-B14F-4D97-AF65-F5344CB8AC3E}">
        <p14:creationId xmlns:p14="http://schemas.microsoft.com/office/powerpoint/2010/main" val="2282254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6178194-5234-4750-C144-41D2448918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Model Comparisons</a:t>
            </a:r>
          </a:p>
        </p:txBody>
      </p:sp>
      <p:graphicFrame>
        <p:nvGraphicFramePr>
          <p:cNvPr id="18" name="Content Placeholder 17">
            <a:extLst>
              <a:ext uri="{FF2B5EF4-FFF2-40B4-BE49-F238E27FC236}">
                <a16:creationId xmlns:a16="http://schemas.microsoft.com/office/drawing/2014/main" id="{1736245E-AD23-8808-50A7-72D9C52702A4}"/>
              </a:ext>
            </a:extLst>
          </p:cNvPr>
          <p:cNvGraphicFramePr>
            <a:graphicFrameLocks noGrp="1"/>
          </p:cNvGraphicFramePr>
          <p:nvPr>
            <p:ph idx="13"/>
            <p:extLst>
              <p:ext uri="{D42A27DB-BD31-4B8C-83A1-F6EECF244321}">
                <p14:modId xmlns:p14="http://schemas.microsoft.com/office/powerpoint/2010/main" val="1696574912"/>
              </p:ext>
            </p:extLst>
          </p:nvPr>
        </p:nvGraphicFramePr>
        <p:xfrm>
          <a:off x="837742" y="1400119"/>
          <a:ext cx="10516515" cy="4057762"/>
        </p:xfrm>
        <a:graphic>
          <a:graphicData uri="http://schemas.openxmlformats.org/drawingml/2006/table">
            <a:tbl>
              <a:tblPr firstRow="1" bandRow="1">
                <a:solidFill>
                  <a:schemeClr val="bg1">
                    <a:lumMod val="95000"/>
                  </a:schemeClr>
                </a:solidFill>
                <a:tableStyleId>{5C22544A-7EE6-4342-B048-85BDC9FD1C3A}</a:tableStyleId>
              </a:tblPr>
              <a:tblGrid>
                <a:gridCol w="2166674">
                  <a:extLst>
                    <a:ext uri="{9D8B030D-6E8A-4147-A177-3AD203B41FA5}">
                      <a16:colId xmlns:a16="http://schemas.microsoft.com/office/drawing/2014/main" val="3963415669"/>
                    </a:ext>
                  </a:extLst>
                </a:gridCol>
                <a:gridCol w="2138570">
                  <a:extLst>
                    <a:ext uri="{9D8B030D-6E8A-4147-A177-3AD203B41FA5}">
                      <a16:colId xmlns:a16="http://schemas.microsoft.com/office/drawing/2014/main" val="1095919180"/>
                    </a:ext>
                  </a:extLst>
                </a:gridCol>
                <a:gridCol w="1652796">
                  <a:extLst>
                    <a:ext uri="{9D8B030D-6E8A-4147-A177-3AD203B41FA5}">
                      <a16:colId xmlns:a16="http://schemas.microsoft.com/office/drawing/2014/main" val="3116556906"/>
                    </a:ext>
                  </a:extLst>
                </a:gridCol>
                <a:gridCol w="1262858">
                  <a:extLst>
                    <a:ext uri="{9D8B030D-6E8A-4147-A177-3AD203B41FA5}">
                      <a16:colId xmlns:a16="http://schemas.microsoft.com/office/drawing/2014/main" val="1142398127"/>
                    </a:ext>
                  </a:extLst>
                </a:gridCol>
                <a:gridCol w="1642821">
                  <a:extLst>
                    <a:ext uri="{9D8B030D-6E8A-4147-A177-3AD203B41FA5}">
                      <a16:colId xmlns:a16="http://schemas.microsoft.com/office/drawing/2014/main" val="1007739101"/>
                    </a:ext>
                  </a:extLst>
                </a:gridCol>
                <a:gridCol w="1652796">
                  <a:extLst>
                    <a:ext uri="{9D8B030D-6E8A-4147-A177-3AD203B41FA5}">
                      <a16:colId xmlns:a16="http://schemas.microsoft.com/office/drawing/2014/main" val="1447724309"/>
                    </a:ext>
                  </a:extLst>
                </a:gridCol>
              </a:tblGrid>
              <a:tr h="421253">
                <a:tc>
                  <a:txBody>
                    <a:bodyPr/>
                    <a:lstStyle/>
                    <a:p>
                      <a:pPr algn="ctr" fontAlgn="b"/>
                      <a:r>
                        <a:rPr lang="en-US" sz="1700" b="0" u="none" strike="noStrike" cap="none" spc="0">
                          <a:solidFill>
                            <a:schemeClr val="bg1"/>
                          </a:solidFill>
                          <a:effectLst/>
                        </a:rPr>
                        <a:t>Model</a:t>
                      </a:r>
                      <a:endParaRPr lang="en-US" sz="1700" b="0" i="0" u="none" strike="noStrike" cap="none" spc="0">
                        <a:solidFill>
                          <a:schemeClr val="bg1"/>
                        </a:solidFill>
                        <a:effectLst/>
                        <a:latin typeface="Aptos Narrow" panose="020B0004020202020204" pitchFamily="34" charset="0"/>
                      </a:endParaRPr>
                    </a:p>
                  </a:txBody>
                  <a:tcPr marL="10796" marR="10796" marT="94469" marB="72553"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tc>
                  <a:txBody>
                    <a:bodyPr/>
                    <a:lstStyle/>
                    <a:p>
                      <a:pPr algn="ctr" fontAlgn="b"/>
                      <a:r>
                        <a:rPr lang="en-US" sz="1700" b="0" u="none" strike="noStrike" cap="none" spc="0">
                          <a:solidFill>
                            <a:schemeClr val="bg1"/>
                          </a:solidFill>
                          <a:effectLst/>
                        </a:rPr>
                        <a:t>Classification</a:t>
                      </a:r>
                      <a:endParaRPr lang="en-US" sz="1700" b="0" i="0" u="none" strike="noStrike" cap="none" spc="0">
                        <a:solidFill>
                          <a:schemeClr val="bg1"/>
                        </a:solidFill>
                        <a:effectLst/>
                        <a:latin typeface="Aptos Narrow" panose="020B0004020202020204" pitchFamily="34" charset="0"/>
                      </a:endParaRPr>
                    </a:p>
                  </a:txBody>
                  <a:tcPr marL="10796" marR="10796" marT="94469" marB="72553"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tc>
                  <a:txBody>
                    <a:bodyPr/>
                    <a:lstStyle/>
                    <a:p>
                      <a:pPr algn="ctr" fontAlgn="b"/>
                      <a:r>
                        <a:rPr lang="en-US" sz="1700" b="0" u="none" strike="noStrike" cap="none" spc="0">
                          <a:solidFill>
                            <a:schemeClr val="bg1"/>
                          </a:solidFill>
                          <a:effectLst/>
                        </a:rPr>
                        <a:t>Precision</a:t>
                      </a:r>
                      <a:endParaRPr lang="en-US" sz="1700" b="0" i="0" u="none" strike="noStrike" cap="none" spc="0">
                        <a:solidFill>
                          <a:schemeClr val="bg1"/>
                        </a:solidFill>
                        <a:effectLst/>
                        <a:latin typeface="Aptos Narrow" panose="020B0004020202020204" pitchFamily="34" charset="0"/>
                      </a:endParaRPr>
                    </a:p>
                  </a:txBody>
                  <a:tcPr marL="10796" marR="10796" marT="94469" marB="72553"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tc>
                  <a:txBody>
                    <a:bodyPr/>
                    <a:lstStyle/>
                    <a:p>
                      <a:pPr algn="ctr" fontAlgn="b"/>
                      <a:r>
                        <a:rPr lang="en-US" sz="1700" b="0" u="none" strike="noStrike" cap="none" spc="0">
                          <a:solidFill>
                            <a:schemeClr val="bg1"/>
                          </a:solidFill>
                          <a:effectLst/>
                        </a:rPr>
                        <a:t>Recall</a:t>
                      </a:r>
                      <a:endParaRPr lang="en-US" sz="1700" b="0" i="0" u="none" strike="noStrike" cap="none" spc="0">
                        <a:solidFill>
                          <a:schemeClr val="bg1"/>
                        </a:solidFill>
                        <a:effectLst/>
                        <a:latin typeface="Aptos Narrow" panose="020B0004020202020204" pitchFamily="34" charset="0"/>
                      </a:endParaRPr>
                    </a:p>
                  </a:txBody>
                  <a:tcPr marL="10796" marR="10796" marT="94469" marB="72553"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tc>
                  <a:txBody>
                    <a:bodyPr/>
                    <a:lstStyle/>
                    <a:p>
                      <a:pPr algn="ctr" fontAlgn="b"/>
                      <a:r>
                        <a:rPr lang="en-US" sz="1700" b="0" u="none" strike="noStrike" cap="none" spc="0">
                          <a:solidFill>
                            <a:schemeClr val="bg1"/>
                          </a:solidFill>
                          <a:effectLst/>
                        </a:rPr>
                        <a:t>f1-score</a:t>
                      </a:r>
                      <a:endParaRPr lang="en-US" sz="1700" b="0" i="0" u="none" strike="noStrike" cap="none" spc="0">
                        <a:solidFill>
                          <a:schemeClr val="bg1"/>
                        </a:solidFill>
                        <a:effectLst/>
                        <a:latin typeface="Aptos Narrow" panose="020B0004020202020204" pitchFamily="34" charset="0"/>
                      </a:endParaRPr>
                    </a:p>
                  </a:txBody>
                  <a:tcPr marL="10796" marR="10796" marT="94469" marB="72553"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tc>
                  <a:txBody>
                    <a:bodyPr/>
                    <a:lstStyle/>
                    <a:p>
                      <a:pPr algn="ctr" fontAlgn="b"/>
                      <a:r>
                        <a:rPr lang="en-US" sz="1700" b="0" u="none" strike="noStrike" cap="none" spc="0">
                          <a:solidFill>
                            <a:schemeClr val="bg1"/>
                          </a:solidFill>
                          <a:effectLst/>
                        </a:rPr>
                        <a:t>accuracy</a:t>
                      </a:r>
                      <a:endParaRPr lang="en-US" sz="1700" b="0" i="0" u="none" strike="noStrike" cap="none" spc="0">
                        <a:solidFill>
                          <a:schemeClr val="bg1"/>
                        </a:solidFill>
                        <a:effectLst/>
                        <a:latin typeface="Aptos Narrow" panose="020B0004020202020204" pitchFamily="34" charset="0"/>
                      </a:endParaRPr>
                    </a:p>
                  </a:txBody>
                  <a:tcPr marL="10796" marR="10796" marT="94469" marB="72553"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extLst>
                  <a:ext uri="{0D108BD9-81ED-4DB2-BD59-A6C34878D82A}">
                    <a16:rowId xmlns:a16="http://schemas.microsoft.com/office/drawing/2014/main" val="2827482757"/>
                  </a:ext>
                </a:extLst>
              </a:tr>
              <a:tr h="363166">
                <a:tc rowSpan="2">
                  <a:txBody>
                    <a:bodyPr/>
                    <a:lstStyle/>
                    <a:p>
                      <a:pPr algn="ctr" fontAlgn="b"/>
                      <a:r>
                        <a:rPr lang="en-US" sz="1200" u="none" strike="noStrike" cap="none" spc="0" dirty="0">
                          <a:solidFill>
                            <a:schemeClr val="tx1"/>
                          </a:solidFill>
                          <a:effectLst/>
                        </a:rPr>
                        <a:t>Random Forest</a:t>
                      </a:r>
                      <a:endParaRPr lang="en-US" sz="1200" b="1" i="0" u="none" strike="noStrike" cap="none" spc="0" dirty="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1</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0.77</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dirty="0">
                          <a:solidFill>
                            <a:schemeClr val="tx1"/>
                          </a:solidFill>
                          <a:effectLst/>
                        </a:rPr>
                        <a:t>0.87</a:t>
                      </a:r>
                      <a:endParaRPr lang="en-US" sz="1200" b="0" i="0" u="none" strike="noStrike" cap="none" spc="0" dirty="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rowSpan="2">
                  <a:txBody>
                    <a:bodyPr/>
                    <a:lstStyle/>
                    <a:p>
                      <a:pPr algn="ctr" fontAlgn="b"/>
                      <a:r>
                        <a:rPr lang="en-US" sz="1200" u="none" strike="noStrike" cap="none" spc="0">
                          <a:solidFill>
                            <a:schemeClr val="tx1"/>
                          </a:solidFill>
                          <a:effectLst/>
                        </a:rPr>
                        <a:t>77</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837144138"/>
                  </a:ext>
                </a:extLst>
              </a:tr>
              <a:tr h="363166">
                <a:tc vMerge="1">
                  <a:txBody>
                    <a:bodyPr/>
                    <a:lstStyle/>
                    <a:p>
                      <a:endParaRPr lang="en-US"/>
                    </a:p>
                  </a:txBody>
                  <a:tcPr/>
                </a:tc>
                <a:tc>
                  <a:txBody>
                    <a:bodyPr/>
                    <a:lstStyle/>
                    <a:p>
                      <a:pPr algn="ctr" fontAlgn="b"/>
                      <a:r>
                        <a:rPr lang="en-US" sz="1200" u="none" strike="noStrike" cap="none" spc="0">
                          <a:solidFill>
                            <a:schemeClr val="tx1"/>
                          </a:solidFill>
                          <a:effectLst/>
                        </a:rPr>
                        <a:t>1</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0.01</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0.66</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dirty="0">
                          <a:solidFill>
                            <a:schemeClr val="tx1"/>
                          </a:solidFill>
                          <a:effectLst/>
                        </a:rPr>
                        <a:t>0.03</a:t>
                      </a:r>
                      <a:endParaRPr lang="en-US" sz="1200" b="0" i="0" u="none" strike="noStrike" cap="none" spc="0" dirty="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2556981354"/>
                  </a:ext>
                </a:extLst>
              </a:tr>
              <a:tr h="363166">
                <a:tc rowSpan="2">
                  <a:txBody>
                    <a:bodyPr/>
                    <a:lstStyle/>
                    <a:p>
                      <a:pPr algn="ctr" fontAlgn="b"/>
                      <a:r>
                        <a:rPr lang="en-US" sz="1200" u="none" strike="noStrike" cap="none" spc="0" dirty="0">
                          <a:solidFill>
                            <a:schemeClr val="tx1"/>
                          </a:solidFill>
                          <a:effectLst/>
                        </a:rPr>
                        <a:t>XGBoost</a:t>
                      </a:r>
                      <a:endParaRPr lang="en-US" sz="1200" b="1" i="0" u="none" strike="noStrike" cap="none" spc="0" dirty="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dirty="0">
                          <a:solidFill>
                            <a:schemeClr val="tx1"/>
                          </a:solidFill>
                          <a:effectLst/>
                        </a:rPr>
                        <a:t>1</a:t>
                      </a:r>
                      <a:endParaRPr lang="en-US" sz="1200" b="0" i="0" u="none" strike="noStrike" cap="none" spc="0" dirty="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dirty="0">
                          <a:solidFill>
                            <a:schemeClr val="tx1"/>
                          </a:solidFill>
                          <a:effectLst/>
                        </a:rPr>
                        <a:t>0.99</a:t>
                      </a:r>
                      <a:endParaRPr lang="en-US" sz="1200" b="0" i="0" u="none" strike="noStrike" cap="none" spc="0" dirty="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0.99</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rowSpan="2">
                  <a:txBody>
                    <a:bodyPr/>
                    <a:lstStyle/>
                    <a:p>
                      <a:pPr algn="ctr" fontAlgn="b"/>
                      <a:r>
                        <a:rPr lang="en-US" sz="1200" u="none" strike="noStrike" cap="none" spc="0">
                          <a:solidFill>
                            <a:schemeClr val="tx1"/>
                          </a:solidFill>
                          <a:effectLst/>
                        </a:rPr>
                        <a:t>98</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899698424"/>
                  </a:ext>
                </a:extLst>
              </a:tr>
              <a:tr h="363166">
                <a:tc vMerge="1">
                  <a:txBody>
                    <a:bodyPr/>
                    <a:lstStyle/>
                    <a:p>
                      <a:endParaRPr lang="en-US"/>
                    </a:p>
                  </a:txBody>
                  <a:tcPr/>
                </a:tc>
                <a:tc>
                  <a:txBody>
                    <a:bodyPr/>
                    <a:lstStyle/>
                    <a:p>
                      <a:pPr algn="ctr" fontAlgn="b"/>
                      <a:r>
                        <a:rPr lang="en-US" sz="1200" u="none" strike="noStrike" cap="none" spc="0" dirty="0">
                          <a:solidFill>
                            <a:schemeClr val="tx1"/>
                          </a:solidFill>
                          <a:effectLst/>
                        </a:rPr>
                        <a:t>1</a:t>
                      </a:r>
                      <a:endParaRPr lang="en-US" sz="1200" b="0" i="0" u="none" strike="noStrike" cap="none" spc="0" dirty="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dirty="0">
                          <a:solidFill>
                            <a:schemeClr val="tx1"/>
                          </a:solidFill>
                          <a:effectLst/>
                        </a:rPr>
                        <a:t>0.09</a:t>
                      </a:r>
                      <a:endParaRPr lang="en-US" sz="1200" b="0" i="0" u="none" strike="noStrike" cap="none" spc="0" dirty="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dirty="0">
                          <a:solidFill>
                            <a:schemeClr val="tx1"/>
                          </a:solidFill>
                          <a:effectLst/>
                        </a:rPr>
                        <a:t>0.3</a:t>
                      </a:r>
                      <a:endParaRPr lang="en-US" sz="1200" b="0" i="0" u="none" strike="noStrike" cap="none" spc="0" dirty="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dirty="0">
                          <a:solidFill>
                            <a:schemeClr val="tx1"/>
                          </a:solidFill>
                          <a:effectLst/>
                        </a:rPr>
                        <a:t>0.14</a:t>
                      </a:r>
                      <a:endParaRPr lang="en-US" sz="1200" b="0" i="0" u="none" strike="noStrike" cap="none" spc="0" dirty="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635013564"/>
                  </a:ext>
                </a:extLst>
              </a:tr>
              <a:tr h="363166">
                <a:tc rowSpan="2">
                  <a:txBody>
                    <a:bodyPr/>
                    <a:lstStyle/>
                    <a:p>
                      <a:pPr algn="ctr" fontAlgn="b"/>
                      <a:r>
                        <a:rPr lang="en-US" sz="1200" u="none" strike="noStrike" cap="none" spc="0">
                          <a:solidFill>
                            <a:schemeClr val="tx1"/>
                          </a:solidFill>
                          <a:effectLst/>
                        </a:rPr>
                        <a:t>LGBM</a:t>
                      </a:r>
                      <a:endParaRPr lang="en-US" sz="1200" b="1"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1</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0.97</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0.98</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rowSpan="2">
                  <a:txBody>
                    <a:bodyPr/>
                    <a:lstStyle/>
                    <a:p>
                      <a:pPr algn="ctr" fontAlgn="b"/>
                      <a:r>
                        <a:rPr lang="en-US" sz="1200" u="none" strike="noStrike" cap="none" spc="0">
                          <a:solidFill>
                            <a:schemeClr val="tx1"/>
                          </a:solidFill>
                          <a:effectLst/>
                        </a:rPr>
                        <a:t>96</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578578933"/>
                  </a:ext>
                </a:extLst>
              </a:tr>
              <a:tr h="363166">
                <a:tc vMerge="1">
                  <a:txBody>
                    <a:bodyPr/>
                    <a:lstStyle/>
                    <a:p>
                      <a:endParaRPr lang="en-US"/>
                    </a:p>
                  </a:txBody>
                  <a:tcPr/>
                </a:tc>
                <a:tc>
                  <a:txBody>
                    <a:bodyPr/>
                    <a:lstStyle/>
                    <a:p>
                      <a:pPr algn="ctr" fontAlgn="b"/>
                      <a:r>
                        <a:rPr lang="en-US" sz="1200" u="none" strike="noStrike" cap="none" spc="0">
                          <a:solidFill>
                            <a:schemeClr val="tx1"/>
                          </a:solidFill>
                          <a:effectLst/>
                        </a:rPr>
                        <a:t>1</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0.05</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0.34</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0.09</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588716715"/>
                  </a:ext>
                </a:extLst>
              </a:tr>
              <a:tr h="363166">
                <a:tc rowSpan="2">
                  <a:txBody>
                    <a:bodyPr/>
                    <a:lstStyle/>
                    <a:p>
                      <a:pPr algn="ctr" fontAlgn="b"/>
                      <a:r>
                        <a:rPr lang="en-US" sz="1200" u="none" strike="noStrike" cap="none" spc="0">
                          <a:solidFill>
                            <a:schemeClr val="tx1"/>
                          </a:solidFill>
                          <a:effectLst/>
                        </a:rPr>
                        <a:t>SVC</a:t>
                      </a:r>
                      <a:endParaRPr lang="en-US" sz="1200" b="1"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1</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0.9</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0.95</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rowSpan="2">
                  <a:txBody>
                    <a:bodyPr/>
                    <a:lstStyle/>
                    <a:p>
                      <a:pPr algn="ctr" fontAlgn="b"/>
                      <a:r>
                        <a:rPr lang="en-US" sz="1200" u="none" strike="noStrike" cap="none" spc="0">
                          <a:solidFill>
                            <a:schemeClr val="tx1"/>
                          </a:solidFill>
                          <a:effectLst/>
                        </a:rPr>
                        <a:t>90</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923182673"/>
                  </a:ext>
                </a:extLst>
              </a:tr>
              <a:tr h="363166">
                <a:tc vMerge="1">
                  <a:txBody>
                    <a:bodyPr/>
                    <a:lstStyle/>
                    <a:p>
                      <a:endParaRPr lang="en-US"/>
                    </a:p>
                  </a:txBody>
                  <a:tcPr/>
                </a:tc>
                <a:tc>
                  <a:txBody>
                    <a:bodyPr/>
                    <a:lstStyle/>
                    <a:p>
                      <a:pPr algn="ctr" fontAlgn="b"/>
                      <a:r>
                        <a:rPr lang="en-US" sz="1200" u="none" strike="noStrike" cap="none" spc="0">
                          <a:solidFill>
                            <a:schemeClr val="tx1"/>
                          </a:solidFill>
                          <a:effectLst/>
                        </a:rPr>
                        <a:t>1</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0.03</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0.59</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0.06</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4990050"/>
                  </a:ext>
                </a:extLst>
              </a:tr>
              <a:tr h="363166">
                <a:tc rowSpan="2">
                  <a:txBody>
                    <a:bodyPr/>
                    <a:lstStyle/>
                    <a:p>
                      <a:pPr algn="ctr" fontAlgn="b"/>
                      <a:r>
                        <a:rPr lang="en-US" sz="1200" u="none" strike="noStrike" cap="none" spc="0">
                          <a:solidFill>
                            <a:schemeClr val="tx1"/>
                          </a:solidFill>
                          <a:effectLst/>
                        </a:rPr>
                        <a:t>ADA Boost</a:t>
                      </a:r>
                      <a:endParaRPr lang="en-US" sz="1200" b="1"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12700" cmpd="sng">
                      <a:no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1</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0.93</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0.96</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rowSpan="2">
                  <a:txBody>
                    <a:bodyPr/>
                    <a:lstStyle/>
                    <a:p>
                      <a:pPr algn="ctr" fontAlgn="b"/>
                      <a:r>
                        <a:rPr lang="en-US" sz="1200" u="none" strike="noStrike" cap="none" spc="0">
                          <a:solidFill>
                            <a:schemeClr val="tx1"/>
                          </a:solidFill>
                          <a:effectLst/>
                        </a:rPr>
                        <a:t>92</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12700" cmpd="sng">
                      <a:no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930147986"/>
                  </a:ext>
                </a:extLst>
              </a:tr>
              <a:tr h="363166">
                <a:tc vMerge="1">
                  <a:txBody>
                    <a:bodyPr/>
                    <a:lstStyle/>
                    <a:p>
                      <a:endParaRPr lang="en-US"/>
                    </a:p>
                  </a:txBody>
                  <a:tcPr/>
                </a:tc>
                <a:tc>
                  <a:txBody>
                    <a:bodyPr/>
                    <a:lstStyle/>
                    <a:p>
                      <a:pPr algn="ctr" fontAlgn="b"/>
                      <a:r>
                        <a:rPr lang="en-US" sz="1200" u="none" strike="noStrike" cap="none" spc="0">
                          <a:solidFill>
                            <a:schemeClr val="tx1"/>
                          </a:solidFill>
                          <a:effectLst/>
                        </a:rPr>
                        <a:t>1</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0.02</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ctr" fontAlgn="b"/>
                      <a:r>
                        <a:rPr lang="en-US" sz="1200" u="none" strike="noStrike" cap="none" spc="0">
                          <a:solidFill>
                            <a:schemeClr val="tx1"/>
                          </a:solidFill>
                          <a:effectLst/>
                        </a:rPr>
                        <a:t>0.31</a:t>
                      </a:r>
                      <a:endParaRPr lang="en-US" sz="1200" b="0" i="0" u="none" strike="noStrike" cap="none" spc="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ctr" fontAlgn="b"/>
                      <a:r>
                        <a:rPr lang="en-US" sz="1200" u="none" strike="noStrike" cap="none" spc="0" dirty="0">
                          <a:solidFill>
                            <a:schemeClr val="tx1"/>
                          </a:solidFill>
                          <a:effectLst/>
                        </a:rPr>
                        <a:t>0.04</a:t>
                      </a:r>
                      <a:endParaRPr lang="en-US" sz="1200" b="0" i="0" u="none" strike="noStrike" cap="none" spc="0" dirty="0">
                        <a:solidFill>
                          <a:schemeClr val="tx1"/>
                        </a:solidFill>
                        <a:effectLst/>
                        <a:latin typeface="Aptos Narrow" panose="020B0004020202020204" pitchFamily="34" charset="0"/>
                      </a:endParaRPr>
                    </a:p>
                  </a:txBody>
                  <a:tcPr marL="10796" marR="10796" marT="94469" marB="72553"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2640816998"/>
                  </a:ext>
                </a:extLst>
              </a:tr>
            </a:tbl>
          </a:graphicData>
        </a:graphic>
      </p:graphicFrame>
    </p:spTree>
    <p:extLst>
      <p:ext uri="{BB962C8B-B14F-4D97-AF65-F5344CB8AC3E}">
        <p14:creationId xmlns:p14="http://schemas.microsoft.com/office/powerpoint/2010/main" val="4273791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294B62-4067-F665-6539-9EC1905AD257}"/>
              </a:ext>
            </a:extLst>
          </p:cNvPr>
          <p:cNvSpPr>
            <a:spLocks noGrp="1"/>
          </p:cNvSpPr>
          <p:nvPr>
            <p:ph idx="13"/>
          </p:nvPr>
        </p:nvSpPr>
        <p:spPr>
          <a:xfrm>
            <a:off x="754584" y="1110729"/>
            <a:ext cx="10515600" cy="3926783"/>
          </a:xfrm>
        </p:spPr>
        <p:txBody>
          <a:bodyPr/>
          <a:lstStyle/>
          <a:p>
            <a:pPr marL="457200" indent="-457200">
              <a:buFont typeface="Arial" panose="020B0604020202020204" pitchFamily="34" charset="0"/>
              <a:buChar char="•"/>
            </a:pPr>
            <a:r>
              <a:rPr lang="en-US" dirty="0"/>
              <a:t>Random Forest is good in terms of prediction based on recall value.</a:t>
            </a:r>
          </a:p>
          <a:p>
            <a:pPr marL="457200" indent="-457200">
              <a:buFont typeface="Arial" panose="020B0604020202020204" pitchFamily="34" charset="0"/>
              <a:buChar char="•"/>
            </a:pPr>
            <a:r>
              <a:rPr lang="en-US" dirty="0"/>
              <a:t>Grid Search CV found best fitting parameters for Recall and f1-score.</a:t>
            </a:r>
          </a:p>
          <a:p>
            <a:pPr marL="457200" indent="-457200">
              <a:buFont typeface="Arial" panose="020B0604020202020204" pitchFamily="34" charset="0"/>
              <a:buChar char="•"/>
            </a:pPr>
            <a:r>
              <a:rPr lang="en-US" dirty="0"/>
              <a:t>XG Boost improves f1-score metrics by improving the False Negative Values.</a:t>
            </a:r>
          </a:p>
          <a:p>
            <a:pPr marL="457200" indent="-457200">
              <a:buFont typeface="Arial" panose="020B0604020202020204" pitchFamily="34" charset="0"/>
              <a:buChar char="•"/>
            </a:pPr>
            <a:r>
              <a:rPr lang="en-US" dirty="0"/>
              <a:t>Out of Random Forest, XGBoost, LGBM, SVC and ADABoost it found that Random Forest is the best model for this case with best recall metrics.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16178194-5234-4750-C144-41D2448918C3}"/>
              </a:ext>
            </a:extLst>
          </p:cNvPr>
          <p:cNvSpPr>
            <a:spLocks noGrp="1"/>
          </p:cNvSpPr>
          <p:nvPr>
            <p:ph type="title"/>
          </p:nvPr>
        </p:nvSpPr>
        <p:spPr>
          <a:xfrm>
            <a:off x="754584" y="250104"/>
            <a:ext cx="10483326" cy="975070"/>
          </a:xfrm>
        </p:spPr>
        <p:txBody>
          <a:bodyPr/>
          <a:lstStyle/>
          <a:p>
            <a:r>
              <a:rPr lang="en-US" dirty="0"/>
              <a:t>Conclusions:</a:t>
            </a:r>
          </a:p>
        </p:txBody>
      </p:sp>
    </p:spTree>
    <p:extLst>
      <p:ext uri="{BB962C8B-B14F-4D97-AF65-F5344CB8AC3E}">
        <p14:creationId xmlns:p14="http://schemas.microsoft.com/office/powerpoint/2010/main" val="289523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
            <a:extLst>
              <a:ext uri="{FF2B5EF4-FFF2-40B4-BE49-F238E27FC236}">
                <a16:creationId xmlns:a16="http://schemas.microsoft.com/office/drawing/2014/main" id="{01B9125E-6F62-F76B-E9C8-A49F5539AE07}"/>
              </a:ext>
            </a:extLst>
          </p:cNvPr>
          <p:cNvGraphicFramePr>
            <a:graphicFrameLocks noGrp="1"/>
          </p:cNvGraphicFramePr>
          <p:nvPr>
            <p:ph idx="13"/>
            <p:extLst>
              <p:ext uri="{D42A27DB-BD31-4B8C-83A1-F6EECF244321}">
                <p14:modId xmlns:p14="http://schemas.microsoft.com/office/powerpoint/2010/main" val="155920141"/>
              </p:ext>
            </p:extLst>
          </p:nvPr>
        </p:nvGraphicFramePr>
        <p:xfrm>
          <a:off x="446690" y="1455683"/>
          <a:ext cx="10907110" cy="3844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38E0D96F-076D-43A7-4C29-EF9BCC81FEC0}"/>
              </a:ext>
            </a:extLst>
          </p:cNvPr>
          <p:cNvSpPr>
            <a:spLocks noGrp="1"/>
          </p:cNvSpPr>
          <p:nvPr>
            <p:ph type="title"/>
          </p:nvPr>
        </p:nvSpPr>
        <p:spPr/>
        <p:txBody>
          <a:bodyPr/>
          <a:lstStyle/>
          <a:p>
            <a:r>
              <a:rPr lang="en-US" dirty="0"/>
              <a:t>Further Improvements:</a:t>
            </a:r>
          </a:p>
        </p:txBody>
      </p:sp>
    </p:spTree>
    <p:extLst>
      <p:ext uri="{BB962C8B-B14F-4D97-AF65-F5344CB8AC3E}">
        <p14:creationId xmlns:p14="http://schemas.microsoft.com/office/powerpoint/2010/main" val="1783349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79CBE1-BCE7-A17F-6815-3D5F4B4B4702}"/>
              </a:ext>
            </a:extLst>
          </p:cNvPr>
          <p:cNvSpPr>
            <a:spLocks noGrp="1"/>
          </p:cNvSpPr>
          <p:nvPr>
            <p:ph type="title"/>
          </p:nvPr>
        </p:nvSpPr>
        <p:spPr>
          <a:xfrm>
            <a:off x="7246658" y="161254"/>
            <a:ext cx="5219307" cy="1616203"/>
          </a:xfrm>
        </p:spPr>
        <p:txBody>
          <a:bodyPr vert="horz" lIns="91440" tIns="45720" rIns="91440" bIns="45720" rtlCol="0" anchor="b">
            <a:normAutofit/>
          </a:bodyPr>
          <a:lstStyle/>
          <a:p>
            <a:r>
              <a:rPr lang="en-US" sz="3200" kern="1200">
                <a:solidFill>
                  <a:schemeClr val="tx1"/>
                </a:solidFill>
                <a:latin typeface="+mj-lt"/>
                <a:ea typeface="+mj-ea"/>
                <a:cs typeface="+mj-cs"/>
              </a:rPr>
              <a:t>References</a:t>
            </a:r>
          </a:p>
        </p:txBody>
      </p:sp>
      <p:pic>
        <p:nvPicPr>
          <p:cNvPr id="7" name="Graphic 6" descr="Books">
            <a:extLst>
              <a:ext uri="{FF2B5EF4-FFF2-40B4-BE49-F238E27FC236}">
                <a16:creationId xmlns:a16="http://schemas.microsoft.com/office/drawing/2014/main" id="{DD493DBA-0047-EAA4-ED8B-FB2C5D4727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115" y="1170590"/>
            <a:ext cx="3448226" cy="3448226"/>
          </a:xfrm>
          <a:prstGeom prst="rect">
            <a:avLst/>
          </a:prstGeom>
        </p:spPr>
      </p:pic>
      <p:sp>
        <p:nvSpPr>
          <p:cNvPr id="2" name="Content Placeholder 1">
            <a:extLst>
              <a:ext uri="{FF2B5EF4-FFF2-40B4-BE49-F238E27FC236}">
                <a16:creationId xmlns:a16="http://schemas.microsoft.com/office/drawing/2014/main" id="{BA917725-D7FE-8EBA-B1FB-2B593B12E65A}"/>
              </a:ext>
            </a:extLst>
          </p:cNvPr>
          <p:cNvSpPr>
            <a:spLocks noGrp="1"/>
          </p:cNvSpPr>
          <p:nvPr>
            <p:ph idx="13"/>
          </p:nvPr>
        </p:nvSpPr>
        <p:spPr>
          <a:xfrm>
            <a:off x="5994800" y="1903615"/>
            <a:ext cx="5729114" cy="3522913"/>
          </a:xfrm>
        </p:spPr>
        <p:txBody>
          <a:bodyPr vert="horz" lIns="91440" tIns="45720" rIns="91440" bIns="45720" rtlCol="0" anchor="t">
            <a:normAutofit/>
          </a:bodyPr>
          <a:lstStyle/>
          <a:p>
            <a:pPr marL="457200" indent="-228600">
              <a:buFont typeface="Arial" panose="020B0604020202020204" pitchFamily="34" charset="0"/>
              <a:buChar char="•"/>
            </a:pPr>
            <a:r>
              <a:rPr lang="en-US" sz="2000" dirty="0">
                <a:solidFill>
                  <a:schemeClr val="tx1"/>
                </a:solidFill>
                <a:latin typeface="+mn-lt"/>
                <a:cs typeface="+mn-cs"/>
                <a:hlinkClick r:id="rId4"/>
              </a:rPr>
              <a:t>https://journals.plos.org/plosone/article?id=10.1371/journal.pone.0254723</a:t>
            </a:r>
            <a:endParaRPr lang="en-US" sz="2000" dirty="0">
              <a:solidFill>
                <a:schemeClr val="tx1"/>
              </a:solidFill>
              <a:latin typeface="+mn-lt"/>
              <a:cs typeface="+mn-cs"/>
            </a:endParaRPr>
          </a:p>
          <a:p>
            <a:pPr marL="457200" indent="-228600">
              <a:buFont typeface="Arial" panose="020B0604020202020204" pitchFamily="34" charset="0"/>
              <a:buChar char="•"/>
            </a:pPr>
            <a:r>
              <a:rPr lang="en-US" sz="2000" dirty="0">
                <a:solidFill>
                  <a:schemeClr val="tx1"/>
                </a:solidFill>
                <a:latin typeface="+mn-lt"/>
                <a:cs typeface="+mn-cs"/>
                <a:hlinkClick r:id="rId5"/>
              </a:rPr>
              <a:t>https://journals.plos.org/plosone/article?id=10.1371/journal.pone.0153589</a:t>
            </a:r>
            <a:endParaRPr lang="en-US" sz="2000" dirty="0">
              <a:solidFill>
                <a:schemeClr val="tx1"/>
              </a:solidFill>
              <a:latin typeface="+mn-lt"/>
              <a:cs typeface="+mn-cs"/>
            </a:endParaRPr>
          </a:p>
          <a:p>
            <a:pPr marL="457200" indent="-228600">
              <a:buFont typeface="Arial" panose="020B0604020202020204" pitchFamily="34" charset="0"/>
              <a:buChar char="•"/>
            </a:pPr>
            <a:r>
              <a:rPr lang="en-US" sz="2000" dirty="0">
                <a:solidFill>
                  <a:schemeClr val="tx1"/>
                </a:solidFill>
                <a:latin typeface="+mn-lt"/>
                <a:cs typeface="+mn-cs"/>
                <a:hlinkClick r:id="rId6"/>
              </a:rPr>
              <a:t>https://geopandas.org/en/stable/docs/reference/api/geopandas.GeoSeries.sample_points.html</a:t>
            </a:r>
            <a:endParaRPr lang="en-US" sz="2000" dirty="0">
              <a:solidFill>
                <a:schemeClr val="tx1"/>
              </a:solidFill>
              <a:latin typeface="+mn-lt"/>
              <a:cs typeface="+mn-cs"/>
            </a:endParaRPr>
          </a:p>
          <a:p>
            <a:pPr marL="457200" indent="-228600">
              <a:buFont typeface="Arial" panose="020B0604020202020204" pitchFamily="34" charset="0"/>
              <a:buChar char="•"/>
            </a:pPr>
            <a:r>
              <a:rPr lang="en-US" sz="2000" dirty="0">
                <a:solidFill>
                  <a:schemeClr val="tx1"/>
                </a:solidFill>
                <a:latin typeface="+mn-lt"/>
                <a:cs typeface="+mn-cs"/>
                <a:hlinkClick r:id="rId7"/>
              </a:rPr>
              <a:t>https://pygis.io/docs/d_vector_crs_intro.html</a:t>
            </a:r>
            <a:endParaRPr lang="en-US" sz="2000" dirty="0">
              <a:solidFill>
                <a:schemeClr val="tx1"/>
              </a:solidFill>
              <a:latin typeface="+mn-lt"/>
              <a:cs typeface="+mn-cs"/>
            </a:endParaRPr>
          </a:p>
          <a:p>
            <a:pPr marL="457200" indent="-228600">
              <a:buFont typeface="Arial" panose="020B0604020202020204" pitchFamily="34" charset="0"/>
              <a:buChar char="•"/>
            </a:pPr>
            <a:r>
              <a:rPr lang="en-US" sz="2000" dirty="0">
                <a:solidFill>
                  <a:schemeClr val="tx1"/>
                </a:solidFill>
                <a:latin typeface="+mn-lt"/>
                <a:cs typeface="+mn-cs"/>
                <a:hlinkClick r:id="rId8"/>
              </a:rPr>
              <a:t>https://</a:t>
            </a:r>
            <a:r>
              <a:rPr lang="en-US" sz="2000" dirty="0" err="1">
                <a:solidFill>
                  <a:schemeClr val="tx1"/>
                </a:solidFill>
                <a:latin typeface="+mn-lt"/>
                <a:cs typeface="+mn-cs"/>
                <a:hlinkClick r:id="rId8"/>
              </a:rPr>
              <a:t>fireecology.springeropen.com</a:t>
            </a:r>
            <a:r>
              <a:rPr lang="en-US" sz="2000" dirty="0">
                <a:solidFill>
                  <a:schemeClr val="tx1"/>
                </a:solidFill>
                <a:latin typeface="+mn-lt"/>
                <a:cs typeface="+mn-cs"/>
                <a:hlinkClick r:id="rId8"/>
              </a:rPr>
              <a:t>/articles/10.1186/s42408-019-0062-8</a:t>
            </a:r>
            <a:endParaRPr lang="en-US" sz="2000" dirty="0">
              <a:solidFill>
                <a:schemeClr val="tx1"/>
              </a:solidFill>
              <a:latin typeface="+mn-lt"/>
              <a:cs typeface="+mn-cs"/>
            </a:endParaRPr>
          </a:p>
          <a:p>
            <a:pPr marL="457200" indent="-228600">
              <a:buFont typeface="Arial" panose="020B0604020202020204" pitchFamily="34" charset="0"/>
              <a:buChar char="•"/>
            </a:pPr>
            <a:r>
              <a:rPr lang="en-US" sz="2000" dirty="0">
                <a:solidFill>
                  <a:schemeClr val="tx1"/>
                </a:solidFill>
                <a:latin typeface="+mn-lt"/>
                <a:cs typeface="+mn-cs"/>
                <a:hlinkClick r:id="rId9"/>
              </a:rPr>
              <a:t>https://</a:t>
            </a:r>
            <a:r>
              <a:rPr lang="en-US" sz="2000" dirty="0" err="1">
                <a:solidFill>
                  <a:schemeClr val="tx1"/>
                </a:solidFill>
                <a:latin typeface="+mn-lt"/>
                <a:cs typeface="+mn-cs"/>
                <a:hlinkClick r:id="rId9"/>
              </a:rPr>
              <a:t>www.mdpi.com</a:t>
            </a:r>
            <a:r>
              <a:rPr lang="en-US" sz="2000" dirty="0">
                <a:solidFill>
                  <a:schemeClr val="tx1"/>
                </a:solidFill>
                <a:latin typeface="+mn-lt"/>
                <a:cs typeface="+mn-cs"/>
                <a:hlinkClick r:id="rId9"/>
              </a:rPr>
              <a:t>/2571-6255/6/6/228</a:t>
            </a:r>
            <a:endParaRPr lang="en-US" sz="2000" dirty="0">
              <a:solidFill>
                <a:schemeClr val="tx1"/>
              </a:solidFill>
              <a:latin typeface="+mn-lt"/>
              <a:cs typeface="+mn-cs"/>
            </a:endParaRPr>
          </a:p>
          <a:p>
            <a:pPr marL="457200" indent="-228600">
              <a:buFont typeface="Arial" panose="020B0604020202020204" pitchFamily="34" charset="0"/>
              <a:buChar char="•"/>
            </a:pPr>
            <a:endParaRPr lang="en-US" sz="2000" dirty="0">
              <a:solidFill>
                <a:schemeClr val="tx1"/>
              </a:solidFill>
              <a:latin typeface="+mn-lt"/>
              <a:cs typeface="+mn-cs"/>
            </a:endParaRPr>
          </a:p>
          <a:p>
            <a:pPr marL="457200" indent="-228600">
              <a:buFont typeface="Arial" panose="020B0604020202020204" pitchFamily="34" charset="0"/>
              <a:buChar char="•"/>
            </a:pPr>
            <a:endParaRPr lang="en-US" sz="2000" dirty="0">
              <a:solidFill>
                <a:schemeClr val="tx1"/>
              </a:solidFill>
              <a:latin typeface="+mn-lt"/>
              <a:cs typeface="+mn-cs"/>
            </a:endParaRPr>
          </a:p>
        </p:txBody>
      </p:sp>
      <p:grpSp>
        <p:nvGrpSpPr>
          <p:cNvPr id="26" name="Group 25">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7" name="Rectangle 26">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3059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6" name="Oval 25">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7"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8" name="Rectangle 27">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2E6DD81D-916F-B415-937F-C64F92630F06}"/>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kern="1200">
                <a:solidFill>
                  <a:schemeClr val="bg2"/>
                </a:solidFill>
                <a:latin typeface="+mj-lt"/>
                <a:ea typeface="+mj-ea"/>
                <a:cs typeface="+mj-cs"/>
              </a:rPr>
              <a:t>THANK YOU</a:t>
            </a:r>
            <a:endParaRPr lang="en-US" kern="1200" dirty="0">
              <a:solidFill>
                <a:schemeClr val="bg2"/>
              </a:solidFill>
              <a:latin typeface="+mj-lt"/>
              <a:ea typeface="+mj-ea"/>
              <a:cs typeface="+mj-cs"/>
            </a:endParaRPr>
          </a:p>
        </p:txBody>
      </p:sp>
    </p:spTree>
    <p:extLst>
      <p:ext uri="{BB962C8B-B14F-4D97-AF65-F5344CB8AC3E}">
        <p14:creationId xmlns:p14="http://schemas.microsoft.com/office/powerpoint/2010/main" val="7148681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1">
            <a:extLst>
              <a:ext uri="{FF2B5EF4-FFF2-40B4-BE49-F238E27FC236}">
                <a16:creationId xmlns:a16="http://schemas.microsoft.com/office/drawing/2014/main" id="{EDB9F9AA-19F4-2AB6-F032-9870B2DEBD2C}"/>
              </a:ext>
            </a:extLst>
          </p:cNvPr>
          <p:cNvGraphicFramePr>
            <a:graphicFrameLocks noGrp="1"/>
          </p:cNvGraphicFramePr>
          <p:nvPr>
            <p:ph idx="13"/>
            <p:extLst>
              <p:ext uri="{D42A27DB-BD31-4B8C-83A1-F6EECF244321}">
                <p14:modId xmlns:p14="http://schemas.microsoft.com/office/powerpoint/2010/main" val="3584506818"/>
              </p:ext>
            </p:extLst>
          </p:nvPr>
        </p:nvGraphicFramePr>
        <p:xfrm>
          <a:off x="576203" y="1810300"/>
          <a:ext cx="10515600" cy="3474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06CE98C0-230B-8CA6-1045-2924F2B0B2B9}"/>
              </a:ext>
            </a:extLst>
          </p:cNvPr>
          <p:cNvSpPr>
            <a:spLocks noGrp="1"/>
          </p:cNvSpPr>
          <p:nvPr>
            <p:ph type="title"/>
          </p:nvPr>
        </p:nvSpPr>
        <p:spPr/>
        <p:txBody>
          <a:bodyPr/>
          <a:lstStyle/>
          <a:p>
            <a:r>
              <a:rPr lang="en-US"/>
              <a:t>Why does it matter?</a:t>
            </a:r>
            <a:endParaRPr lang="en-US" dirty="0"/>
          </a:p>
        </p:txBody>
      </p:sp>
    </p:spTree>
    <p:extLst>
      <p:ext uri="{BB962C8B-B14F-4D97-AF65-F5344CB8AC3E}">
        <p14:creationId xmlns:p14="http://schemas.microsoft.com/office/powerpoint/2010/main" val="12833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96BDDACF-6F54-7770-E32C-82E910C24EA5}"/>
              </a:ext>
            </a:extLst>
          </p:cNvPr>
          <p:cNvGraphicFramePr>
            <a:graphicFrameLocks noGrp="1"/>
          </p:cNvGraphicFramePr>
          <p:nvPr>
            <p:ph idx="13"/>
            <p:extLst>
              <p:ext uri="{D42A27DB-BD31-4B8C-83A1-F6EECF244321}">
                <p14:modId xmlns:p14="http://schemas.microsoft.com/office/powerpoint/2010/main" val="1193188314"/>
              </p:ext>
            </p:extLst>
          </p:nvPr>
        </p:nvGraphicFramePr>
        <p:xfrm>
          <a:off x="838200" y="1825625"/>
          <a:ext cx="10515600" cy="3475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5492F264-E3D1-D8C5-4977-1E8DEECCD26B}"/>
              </a:ext>
            </a:extLst>
          </p:cNvPr>
          <p:cNvSpPr>
            <a:spLocks noGrp="1"/>
          </p:cNvSpPr>
          <p:nvPr>
            <p:ph type="title"/>
          </p:nvPr>
        </p:nvSpPr>
        <p:spPr/>
        <p:txBody>
          <a:bodyPr vert="horz" lIns="91440" tIns="45720" rIns="91440" bIns="45720" rtlCol="0" anchor="ctr">
            <a:normAutofit/>
          </a:bodyPr>
          <a:lstStyle/>
          <a:p>
            <a:r>
              <a:rPr lang="en-US" sz="4800" kern="1200">
                <a:solidFill>
                  <a:schemeClr val="tx1"/>
                </a:solidFill>
                <a:latin typeface="+mj-lt"/>
                <a:ea typeface="+mj-ea"/>
                <a:cs typeface="+mj-cs"/>
              </a:rPr>
              <a:t>Literature Review</a:t>
            </a:r>
          </a:p>
        </p:txBody>
      </p:sp>
    </p:spTree>
    <p:extLst>
      <p:ext uri="{BB962C8B-B14F-4D97-AF65-F5344CB8AC3E}">
        <p14:creationId xmlns:p14="http://schemas.microsoft.com/office/powerpoint/2010/main" val="6887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
            <a:extLst>
              <a:ext uri="{FF2B5EF4-FFF2-40B4-BE49-F238E27FC236}">
                <a16:creationId xmlns:a16="http://schemas.microsoft.com/office/drawing/2014/main" id="{2F8F6792-2FEC-6CA8-04C0-9420A78F640C}"/>
              </a:ext>
            </a:extLst>
          </p:cNvPr>
          <p:cNvGraphicFramePr>
            <a:graphicFrameLocks noGrp="1"/>
          </p:cNvGraphicFramePr>
          <p:nvPr>
            <p:ph idx="13"/>
          </p:nvPr>
        </p:nvGraphicFramePr>
        <p:xfrm>
          <a:off x="805926" y="1415479"/>
          <a:ext cx="10515600" cy="3474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C283BDDE-ABA8-24E0-3400-D7EE9682843E}"/>
              </a:ext>
            </a:extLst>
          </p:cNvPr>
          <p:cNvSpPr>
            <a:spLocks noGrp="1"/>
          </p:cNvSpPr>
          <p:nvPr>
            <p:ph type="title"/>
          </p:nvPr>
        </p:nvSpPr>
        <p:spPr>
          <a:xfrm>
            <a:off x="838200" y="440409"/>
            <a:ext cx="10483326" cy="975070"/>
          </a:xfrm>
        </p:spPr>
        <p:txBody>
          <a:bodyPr/>
          <a:lstStyle/>
          <a:p>
            <a:r>
              <a:rPr lang="en-US" dirty="0"/>
              <a:t>About the Data</a:t>
            </a:r>
          </a:p>
        </p:txBody>
      </p:sp>
    </p:spTree>
    <p:extLst>
      <p:ext uri="{BB962C8B-B14F-4D97-AF65-F5344CB8AC3E}">
        <p14:creationId xmlns:p14="http://schemas.microsoft.com/office/powerpoint/2010/main" val="3527529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83E1C043-4A1C-1A29-B87B-A803B6A43F6D}"/>
              </a:ext>
            </a:extLst>
          </p:cNvPr>
          <p:cNvGraphicFramePr>
            <a:graphicFrameLocks noGrp="1"/>
          </p:cNvGraphicFramePr>
          <p:nvPr>
            <p:ph idx="13"/>
          </p:nvPr>
        </p:nvGraphicFramePr>
        <p:xfrm>
          <a:off x="838200" y="1825625"/>
          <a:ext cx="10515600" cy="3474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75BEBE89-8190-55B7-8A76-14BD2B0F34B9}"/>
              </a:ext>
            </a:extLst>
          </p:cNvPr>
          <p:cNvSpPr>
            <a:spLocks noGrp="1"/>
          </p:cNvSpPr>
          <p:nvPr>
            <p:ph type="title"/>
          </p:nvPr>
        </p:nvSpPr>
        <p:spPr/>
        <p:txBody>
          <a:bodyPr/>
          <a:lstStyle/>
          <a:p>
            <a:r>
              <a:rPr lang="en-US" dirty="0"/>
              <a:t>Data Processing</a:t>
            </a:r>
          </a:p>
        </p:txBody>
      </p:sp>
    </p:spTree>
    <p:extLst>
      <p:ext uri="{BB962C8B-B14F-4D97-AF65-F5344CB8AC3E}">
        <p14:creationId xmlns:p14="http://schemas.microsoft.com/office/powerpoint/2010/main" val="112237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8D9BD7C-F0DD-18B6-4A6E-4A87AED5230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1800" dirty="0" err="1">
                <a:solidFill>
                  <a:srgbClr val="FFFFFF"/>
                </a:solidFill>
                <a:latin typeface="+mj-lt"/>
                <a:cs typeface="+mj-cs"/>
              </a:rPr>
              <a:t>Mean_ppt</a:t>
            </a:r>
            <a:r>
              <a:rPr lang="en-US" sz="1800" dirty="0">
                <a:solidFill>
                  <a:srgbClr val="FFFFFF"/>
                </a:solidFill>
                <a:latin typeface="+mj-lt"/>
                <a:cs typeface="+mj-cs"/>
              </a:rPr>
              <a:t> for single year</a:t>
            </a:r>
            <a:r>
              <a:rPr lang="en-US" sz="1800" kern="1200" dirty="0">
                <a:solidFill>
                  <a:srgbClr val="FFFFFF"/>
                </a:solidFill>
                <a:latin typeface="+mj-lt"/>
                <a:ea typeface="+mj-ea"/>
                <a:cs typeface="+mj-cs"/>
              </a:rPr>
              <a:t> time series feature:</a:t>
            </a:r>
          </a:p>
        </p:txBody>
      </p:sp>
      <p:pic>
        <p:nvPicPr>
          <p:cNvPr id="7" name="Content Placeholder 6">
            <a:extLst>
              <a:ext uri="{FF2B5EF4-FFF2-40B4-BE49-F238E27FC236}">
                <a16:creationId xmlns:a16="http://schemas.microsoft.com/office/drawing/2014/main" id="{00747CA9-CB03-FA10-34B7-6855490B099C}"/>
              </a:ext>
            </a:extLst>
          </p:cNvPr>
          <p:cNvPicPr>
            <a:picLocks noGrp="1" noChangeAspect="1"/>
          </p:cNvPicPr>
          <p:nvPr>
            <p:ph idx="13"/>
          </p:nvPr>
        </p:nvPicPr>
        <p:blipFill>
          <a:blip r:embed="rId2"/>
          <a:stretch>
            <a:fillRect/>
          </a:stretch>
        </p:blipFill>
        <p:spPr>
          <a:xfrm>
            <a:off x="4509837" y="1589368"/>
            <a:ext cx="7591929" cy="3475038"/>
          </a:xfrm>
        </p:spPr>
      </p:pic>
    </p:spTree>
    <p:extLst>
      <p:ext uri="{BB962C8B-B14F-4D97-AF65-F5344CB8AC3E}">
        <p14:creationId xmlns:p14="http://schemas.microsoft.com/office/powerpoint/2010/main" val="3229043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2" name="Rectangle 11">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5" name="Content Placeholder 4">
            <a:extLst>
              <a:ext uri="{FF2B5EF4-FFF2-40B4-BE49-F238E27FC236}">
                <a16:creationId xmlns:a16="http://schemas.microsoft.com/office/drawing/2014/main" id="{B2B97661-A127-08C7-6255-659EE2232C19}"/>
              </a:ext>
            </a:extLst>
          </p:cNvPr>
          <p:cNvPicPr>
            <a:picLocks noGrp="1" noChangeAspect="1"/>
          </p:cNvPicPr>
          <p:nvPr>
            <p:ph idx="13"/>
          </p:nvPr>
        </p:nvPicPr>
        <p:blipFill rotWithShape="1">
          <a:blip r:embed="rId2">
            <a:alphaModFix amt="59000"/>
          </a:blip>
          <a:srcRect b="893"/>
          <a:stretch/>
        </p:blipFill>
        <p:spPr>
          <a:xfrm>
            <a:off x="20" y="-7624"/>
            <a:ext cx="12191981" cy="6887365"/>
          </a:xfrm>
          <a:prstGeom prst="rect">
            <a:avLst/>
          </a:prstGeom>
        </p:spPr>
      </p:pic>
      <p:sp>
        <p:nvSpPr>
          <p:cNvPr id="6" name="TextBox 5">
            <a:extLst>
              <a:ext uri="{FF2B5EF4-FFF2-40B4-BE49-F238E27FC236}">
                <a16:creationId xmlns:a16="http://schemas.microsoft.com/office/drawing/2014/main" id="{238B331D-5C37-6CBC-9C1E-F97BDA7090B1}"/>
              </a:ext>
            </a:extLst>
          </p:cNvPr>
          <p:cNvSpPr txBox="1"/>
          <p:nvPr/>
        </p:nvSpPr>
        <p:spPr>
          <a:xfrm>
            <a:off x="7298680" y="5192197"/>
            <a:ext cx="4893320" cy="369332"/>
          </a:xfrm>
          <a:prstGeom prst="rect">
            <a:avLst/>
          </a:prstGeom>
          <a:noFill/>
        </p:spPr>
        <p:txBody>
          <a:bodyPr wrap="square" rtlCol="0">
            <a:spAutoFit/>
          </a:bodyPr>
          <a:lstStyle/>
          <a:p>
            <a:pPr>
              <a:spcAft>
                <a:spcPts val="600"/>
              </a:spcAft>
            </a:pPr>
            <a:r>
              <a:rPr lang="en-US"/>
              <a:t>Before rasterizing the fire perimeter data</a:t>
            </a:r>
          </a:p>
        </p:txBody>
      </p:sp>
    </p:spTree>
    <p:extLst>
      <p:ext uri="{BB962C8B-B14F-4D97-AF65-F5344CB8AC3E}">
        <p14:creationId xmlns:p14="http://schemas.microsoft.com/office/powerpoint/2010/main" val="2693143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B538D-B53F-9280-4058-BA7EC2BB7B5B}"/>
              </a:ext>
            </a:extLst>
          </p:cNvPr>
          <p:cNvSpPr>
            <a:spLocks noGrp="1"/>
          </p:cNvSpPr>
          <p:nvPr>
            <p:ph type="title"/>
          </p:nvPr>
        </p:nvSpPr>
        <p:spPr>
          <a:xfrm>
            <a:off x="753389" y="1138265"/>
            <a:ext cx="4843762" cy="1401183"/>
          </a:xfrm>
        </p:spPr>
        <p:txBody>
          <a:bodyPr vert="horz" lIns="91440" tIns="45720" rIns="91440" bIns="45720" rtlCol="0" anchor="t">
            <a:normAutofit/>
          </a:bodyPr>
          <a:lstStyle/>
          <a:p>
            <a:r>
              <a:rPr lang="en-US" sz="3200" dirty="0">
                <a:solidFill>
                  <a:schemeClr val="tx1"/>
                </a:solidFill>
                <a:latin typeface="+mj-lt"/>
                <a:cs typeface="+mj-cs"/>
              </a:rPr>
              <a:t>Why to rasterize the data</a:t>
            </a:r>
          </a:p>
        </p:txBody>
      </p:sp>
      <p:cxnSp>
        <p:nvCxnSpPr>
          <p:cNvPr id="18" name="Straight Connector 17">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333AED55-1BF2-98B9-2034-41F92F39D7AA}"/>
              </a:ext>
            </a:extLst>
          </p:cNvPr>
          <p:cNvSpPr>
            <a:spLocks noGrp="1"/>
          </p:cNvSpPr>
          <p:nvPr>
            <p:ph idx="13"/>
          </p:nvPr>
        </p:nvSpPr>
        <p:spPr>
          <a:xfrm>
            <a:off x="753389" y="1869257"/>
            <a:ext cx="4843762" cy="3602935"/>
          </a:xfrm>
        </p:spPr>
        <p:txBody>
          <a:bodyPr vert="horz" lIns="91440" tIns="45720" rIns="91440" bIns="45720" rtlCol="0">
            <a:normAutofit/>
          </a:bodyPr>
          <a:lstStyle/>
          <a:p>
            <a:pPr marL="171450" indent="-228600">
              <a:buFont typeface="Arial" panose="020B0604020202020204" pitchFamily="34" charset="0"/>
              <a:buChar char="•"/>
            </a:pPr>
            <a:r>
              <a:rPr lang="en-US" sz="1200" dirty="0">
                <a:solidFill>
                  <a:schemeClr val="tx1"/>
                </a:solidFill>
                <a:latin typeface="+mn-lt"/>
                <a:cs typeface="+mn-cs"/>
              </a:rPr>
              <a:t>Compatibility with Climate Data: Our project utilizes climate data (temperature and precipitation) that is already in a raster format. Rasterizing fire perimeter data ensures uniformity, allowing for direct comparison and overlay analysis with climate data layers.</a:t>
            </a:r>
          </a:p>
          <a:p>
            <a:pPr marL="171450" indent="-228600">
              <a:buFont typeface="Arial" panose="020B0604020202020204" pitchFamily="34" charset="0"/>
              <a:buChar char="•"/>
            </a:pPr>
            <a:r>
              <a:rPr lang="en-US" sz="1200" dirty="0">
                <a:solidFill>
                  <a:schemeClr val="tx1"/>
                </a:solidFill>
                <a:latin typeface="+mn-lt"/>
                <a:cs typeface="+mn-cs"/>
              </a:rPr>
              <a:t>Spatial Analysis and Modeling: Raster data is particularly useful for environmental modeling and spatial analysis. By converting fire perimeters into raster format, you can perform detailed spatial analyses to identify patterns and correlations between wildfire occurrences and climatic conditions.</a:t>
            </a:r>
          </a:p>
          <a:p>
            <a:pPr marL="171450" indent="-228600">
              <a:buFont typeface="Arial" panose="020B0604020202020204" pitchFamily="34" charset="0"/>
              <a:buChar char="•"/>
            </a:pPr>
            <a:r>
              <a:rPr lang="en-US" sz="1200" dirty="0">
                <a:solidFill>
                  <a:schemeClr val="tx1"/>
                </a:solidFill>
                <a:latin typeface="+mn-lt"/>
                <a:cs typeface="+mn-cs"/>
              </a:rPr>
              <a:t>Simplification and Scalability: Working with raster data can simplify the analysis. It allows for the application of a wide range of GIS tools and techniques that are optimized for raster data, enabling efficient processing and analysis of large datasets.</a:t>
            </a:r>
          </a:p>
          <a:p>
            <a:pPr marL="171450" indent="-228600">
              <a:buFont typeface="Arial" panose="020B0604020202020204" pitchFamily="34" charset="0"/>
              <a:buChar char="•"/>
            </a:pPr>
            <a:r>
              <a:rPr lang="en-US" sz="1200" dirty="0">
                <a:solidFill>
                  <a:schemeClr val="tx1"/>
                </a:solidFill>
                <a:latin typeface="+mn-lt"/>
                <a:cs typeface="+mn-cs"/>
              </a:rPr>
              <a:t>Quantitative Analysis: Rasterizing enables the quantification of areas affected by wildfires and the assessment of their impact in relation to various climatic factors. This quantitative approach is essential for building predictive models and conducting risk assessments.</a:t>
            </a:r>
          </a:p>
        </p:txBody>
      </p:sp>
      <p:pic>
        <p:nvPicPr>
          <p:cNvPr id="13" name="Picture 12" descr="A map with a grid and a pencil">
            <a:extLst>
              <a:ext uri="{FF2B5EF4-FFF2-40B4-BE49-F238E27FC236}">
                <a16:creationId xmlns:a16="http://schemas.microsoft.com/office/drawing/2014/main" id="{E65E2A4A-04A4-2073-9065-12ACD4A7C2A7}"/>
              </a:ext>
            </a:extLst>
          </p:cNvPr>
          <p:cNvPicPr>
            <a:picLocks noChangeAspect="1"/>
          </p:cNvPicPr>
          <p:nvPr/>
        </p:nvPicPr>
        <p:blipFill rotWithShape="1">
          <a:blip r:embed="rId2"/>
          <a:srcRect r="-1" b="-1"/>
          <a:stretch/>
        </p:blipFill>
        <p:spPr>
          <a:xfrm>
            <a:off x="6524941" y="1023779"/>
            <a:ext cx="4810442" cy="4810442"/>
          </a:xfrm>
          <a:custGeom>
            <a:avLst/>
            <a:gdLst/>
            <a:ahLst/>
            <a:cxnLst/>
            <a:rect l="l" t="t" r="r" b="b"/>
            <a:pathLst>
              <a:path w="4810442" h="4810442">
                <a:moveTo>
                  <a:pt x="2405221" y="0"/>
                </a:moveTo>
                <a:cubicBezTo>
                  <a:pt x="3733588" y="0"/>
                  <a:pt x="4810442" y="1076854"/>
                  <a:pt x="4810442" y="2405221"/>
                </a:cubicBezTo>
                <a:cubicBezTo>
                  <a:pt x="4810442" y="3733588"/>
                  <a:pt x="3733588" y="4810442"/>
                  <a:pt x="2405221" y="4810442"/>
                </a:cubicBezTo>
                <a:cubicBezTo>
                  <a:pt x="1076854" y="4810442"/>
                  <a:pt x="0" y="3733588"/>
                  <a:pt x="0" y="2405221"/>
                </a:cubicBezTo>
                <a:cubicBezTo>
                  <a:pt x="0" y="1076854"/>
                  <a:pt x="1076854" y="0"/>
                  <a:pt x="2405221" y="0"/>
                </a:cubicBezTo>
                <a:close/>
              </a:path>
            </a:pathLst>
          </a:custGeom>
        </p:spPr>
      </p:pic>
      <p:sp>
        <p:nvSpPr>
          <p:cNvPr id="11" name="AutoShape 4" descr="Create an image of a topographic map transitioning into a raster grid, symbolizing the rasterization of data. The image should illustrate the conversion of vector-based data into a raster format, with a clear demarcation showing the changeover. Include visual elements such as grid lines and pixelation to convey the concept of rasterization in geospatial analysis. The visual style should be informative and suitable for a professional presentation slide.">
            <a:extLst>
              <a:ext uri="{FF2B5EF4-FFF2-40B4-BE49-F238E27FC236}">
                <a16:creationId xmlns:a16="http://schemas.microsoft.com/office/drawing/2014/main" id="{504894B9-2A21-9FE2-C102-E189972160D9}"/>
              </a:ext>
            </a:extLst>
          </p:cNvPr>
          <p:cNvSpPr>
            <a:spLocks noChangeAspect="1" noChangeArrowheads="1"/>
          </p:cNvSpPr>
          <p:nvPr/>
        </p:nvSpPr>
        <p:spPr bwMode="auto">
          <a:xfrm>
            <a:off x="523784" y="1313895"/>
            <a:ext cx="4248144" cy="34267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93017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8767</TotalTime>
  <Words>1304</Words>
  <Application>Microsoft Macintosh PowerPoint</Application>
  <PresentationFormat>Widescreen</PresentationFormat>
  <Paragraphs>159</Paragraphs>
  <Slides>26</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Aptos</vt:lpstr>
      <vt:lpstr>Aptos Narrow</vt:lpstr>
      <vt:lpstr>Arial</vt:lpstr>
      <vt:lpstr>Söhne</vt:lpstr>
      <vt:lpstr>Office Theme</vt:lpstr>
      <vt:lpstr>2_Office Theme</vt:lpstr>
      <vt:lpstr>Geospatial Binary Forecasting of Wildfires in California: Time Series Analysis with Climate Data</vt:lpstr>
      <vt:lpstr>Introduction</vt:lpstr>
      <vt:lpstr>Why does it matter?</vt:lpstr>
      <vt:lpstr>Literature Review</vt:lpstr>
      <vt:lpstr>About the Data</vt:lpstr>
      <vt:lpstr>Data Processing</vt:lpstr>
      <vt:lpstr>Mean_ppt for single year time series feature:</vt:lpstr>
      <vt:lpstr>PowerPoint Presentation</vt:lpstr>
      <vt:lpstr>Why to rasterize the data</vt:lpstr>
      <vt:lpstr>Data Pre-processing: </vt:lpstr>
      <vt:lpstr>Exploratory Data Analysis</vt:lpstr>
      <vt:lpstr>Temperature Box Plot and Random Points</vt:lpstr>
      <vt:lpstr>Data Imbalance</vt:lpstr>
      <vt:lpstr>PCA 2D and 3D Visualization</vt:lpstr>
      <vt:lpstr>Balancing the data</vt:lpstr>
      <vt:lpstr>Machine learning models</vt:lpstr>
      <vt:lpstr>Random Forest</vt:lpstr>
      <vt:lpstr>Grid Search CV (GridSearchCV)</vt:lpstr>
      <vt:lpstr>XGBOOST</vt:lpstr>
      <vt:lpstr>RandomForest</vt:lpstr>
      <vt:lpstr>XGBoost</vt:lpstr>
      <vt:lpstr>Model Comparisons</vt:lpstr>
      <vt:lpstr>Conclusions:</vt:lpstr>
      <vt:lpstr>Further Improvements: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Chaganti, Sasank</cp:lastModifiedBy>
  <cp:revision>73</cp:revision>
  <dcterms:created xsi:type="dcterms:W3CDTF">2020-03-10T16:22:03Z</dcterms:created>
  <dcterms:modified xsi:type="dcterms:W3CDTF">2024-05-01T23:58:17Z</dcterms:modified>
</cp:coreProperties>
</file>